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24384000" cy="13716000"/>
  <p:notesSz cx="6858000" cy="9144000"/>
  <p:embeddedFontLst>
    <p:embeddedFont>
      <p:font typeface="Helvetica Neue" panose="020B0604020202020204" charset="0"/>
      <p:regular r:id="rId26"/>
      <p:bold r:id="rId27"/>
      <p:italic r:id="rId28"/>
      <p:boldItalic r:id="rId29"/>
    </p:embeddedFont>
    <p:embeddedFont>
      <p:font typeface="Roboto"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806"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5f73a91d3_5_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g105f73a91d3_5_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05f73a91d3_5_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just" rtl="0">
              <a:lnSpc>
                <a:spcPct val="115000"/>
              </a:lnSpc>
              <a:spcBef>
                <a:spcPts val="0"/>
              </a:spcBef>
              <a:spcAft>
                <a:spcPts val="0"/>
              </a:spcAft>
              <a:buNone/>
            </a:pPr>
            <a:endParaRPr sz="1000" b="1" dirty="0">
              <a:solidFill>
                <a:schemeClr val="dk1"/>
              </a:solidFill>
              <a:latin typeface="Roboto"/>
              <a:ea typeface="Roboto"/>
              <a:cs typeface="Roboto"/>
              <a:sym typeface="Roboto"/>
            </a:endParaRPr>
          </a:p>
        </p:txBody>
      </p:sp>
      <p:sp>
        <p:nvSpPr>
          <p:cNvPr id="182" name="Google Shape;182;g105f73a91d3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05f73a91d3_2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05f73a91d3_2_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5f73a91d3_5_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1100"/>
              <a:buFont typeface="Arial"/>
              <a:buNone/>
            </a:pPr>
            <a:endParaRPr sz="1000" dirty="0"/>
          </a:p>
        </p:txBody>
      </p:sp>
      <p:sp>
        <p:nvSpPr>
          <p:cNvPr id="199" name="Google Shape;199;g105f73a91d3_5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 name="Google Shape;8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05f73a91d3_5_8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g105f73a91d3_5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05f73a91d3_2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05f73a91d3_2_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05f73a91d3_3_85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105f73a91d3_3_8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05f73a91d3_3_8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g105f73a91d3_3_8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05f73a91d3_3_8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g105f73a91d3_3_8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05f73a91d3_3_1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g105f73a91d3_3_1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5f73a91d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05f73a91d3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'Sundar Pachai', 'Albert Bourla', 'Marc Benioff', 'Richard Branson','Jack Dorsey','Drew Houston','Elon Musk','Jeff Bezos','Tim Cook','Switter'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346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body" idx="1"/>
          </p:nvPr>
        </p:nvSpPr>
        <p:spPr>
          <a:xfrm>
            <a:off x="1201340" y="11847162"/>
            <a:ext cx="21971003"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3600"/>
              <a:buFont typeface="Helvetica Neue"/>
              <a:buNone/>
              <a:defRPr sz="3600" b="1">
                <a:solidFill>
                  <a:srgbClr val="FFFFFF"/>
                </a:solidFill>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1" name="Google Shape;11;p2"/>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FFFFFF"/>
              </a:buClr>
              <a:buSzPts val="11600"/>
              <a:buFont typeface="Helvetica Neue"/>
              <a:buNone/>
              <a:defRPr sz="11600">
                <a:solidFill>
                  <a:srgbClr val="FFFFFF"/>
                </a:solidFill>
              </a:defRPr>
            </a:lvl1pPr>
            <a:lvl2pPr lvl="1" algn="l">
              <a:lnSpc>
                <a:spcPct val="80000"/>
              </a:lnSpc>
              <a:spcBef>
                <a:spcPts val="0"/>
              </a:spcBef>
              <a:spcAft>
                <a:spcPts val="0"/>
              </a:spcAft>
              <a:buClr>
                <a:srgbClr val="004C7F"/>
              </a:buClr>
              <a:buSzPts val="1800"/>
              <a:buNone/>
              <a:defRPr/>
            </a:lvl2pPr>
            <a:lvl3pPr lvl="2" algn="l">
              <a:lnSpc>
                <a:spcPct val="80000"/>
              </a:lnSpc>
              <a:spcBef>
                <a:spcPts val="0"/>
              </a:spcBef>
              <a:spcAft>
                <a:spcPts val="0"/>
              </a:spcAft>
              <a:buClr>
                <a:srgbClr val="004C7F"/>
              </a:buClr>
              <a:buSzPts val="1800"/>
              <a:buNone/>
              <a:defRPr/>
            </a:lvl3pPr>
            <a:lvl4pPr lvl="3" algn="l">
              <a:lnSpc>
                <a:spcPct val="80000"/>
              </a:lnSpc>
              <a:spcBef>
                <a:spcPts val="0"/>
              </a:spcBef>
              <a:spcAft>
                <a:spcPts val="0"/>
              </a:spcAft>
              <a:buClr>
                <a:srgbClr val="004C7F"/>
              </a:buClr>
              <a:buSzPts val="1800"/>
              <a:buNone/>
              <a:defRPr/>
            </a:lvl4pPr>
            <a:lvl5pPr lvl="4" algn="l">
              <a:lnSpc>
                <a:spcPct val="80000"/>
              </a:lnSpc>
              <a:spcBef>
                <a:spcPts val="0"/>
              </a:spcBef>
              <a:spcAft>
                <a:spcPts val="0"/>
              </a:spcAft>
              <a:buClr>
                <a:srgbClr val="004C7F"/>
              </a:buClr>
              <a:buSzPts val="1800"/>
              <a:buNone/>
              <a:defRPr/>
            </a:lvl5pPr>
            <a:lvl6pPr lvl="5" algn="l">
              <a:lnSpc>
                <a:spcPct val="80000"/>
              </a:lnSpc>
              <a:spcBef>
                <a:spcPts val="0"/>
              </a:spcBef>
              <a:spcAft>
                <a:spcPts val="0"/>
              </a:spcAft>
              <a:buClr>
                <a:srgbClr val="004C7F"/>
              </a:buClr>
              <a:buSzPts val="1800"/>
              <a:buNone/>
              <a:defRPr/>
            </a:lvl6pPr>
            <a:lvl7pPr lvl="6" algn="l">
              <a:lnSpc>
                <a:spcPct val="80000"/>
              </a:lnSpc>
              <a:spcBef>
                <a:spcPts val="0"/>
              </a:spcBef>
              <a:spcAft>
                <a:spcPts val="0"/>
              </a:spcAft>
              <a:buClr>
                <a:srgbClr val="004C7F"/>
              </a:buClr>
              <a:buSzPts val="1800"/>
              <a:buNone/>
              <a:defRPr/>
            </a:lvl7pPr>
            <a:lvl8pPr lvl="7" algn="l">
              <a:lnSpc>
                <a:spcPct val="80000"/>
              </a:lnSpc>
              <a:spcBef>
                <a:spcPts val="0"/>
              </a:spcBef>
              <a:spcAft>
                <a:spcPts val="0"/>
              </a:spcAft>
              <a:buClr>
                <a:srgbClr val="004C7F"/>
              </a:buClr>
              <a:buSzPts val="1800"/>
              <a:buNone/>
              <a:defRPr/>
            </a:lvl8pPr>
            <a:lvl9pPr lvl="8" algn="l">
              <a:lnSpc>
                <a:spcPct val="80000"/>
              </a:lnSpc>
              <a:spcBef>
                <a:spcPts val="0"/>
              </a:spcBef>
              <a:spcAft>
                <a:spcPts val="0"/>
              </a:spcAft>
              <a:buClr>
                <a:srgbClr val="004C7F"/>
              </a:buClr>
              <a:buSzPts val="1800"/>
              <a:buNone/>
              <a:defRPr/>
            </a:lvl9pPr>
          </a:lstStyle>
          <a:p>
            <a:endParaRPr/>
          </a:p>
        </p:txBody>
      </p:sp>
      <p:sp>
        <p:nvSpPr>
          <p:cNvPr id="12" name="Google Shape;12;p2"/>
          <p:cNvSpPr txBox="1">
            <a:spLocks noGrp="1"/>
          </p:cNvSpPr>
          <p:nvPr>
            <p:ph type="body" idx="2"/>
          </p:nvPr>
        </p:nvSpPr>
        <p:spPr>
          <a:xfrm>
            <a:off x="1201342" y="72104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chemeClr val="accent1"/>
              </a:buClr>
              <a:buSzPts val="5500"/>
              <a:buFont typeface="Helvetica Neue"/>
              <a:buNone/>
              <a:defRPr sz="5500" b="1">
                <a:solidFill>
                  <a:schemeClr val="accent1"/>
                </a:solidFill>
              </a:defRPr>
            </a:lvl1pPr>
            <a:lvl2pPr marL="914400" lvl="1" indent="-228600" algn="l">
              <a:lnSpc>
                <a:spcPct val="100000"/>
              </a:lnSpc>
              <a:spcBef>
                <a:spcPts val="0"/>
              </a:spcBef>
              <a:spcAft>
                <a:spcPts val="0"/>
              </a:spcAft>
              <a:buClr>
                <a:schemeClr val="accent1"/>
              </a:buClr>
              <a:buSzPts val="5500"/>
              <a:buFont typeface="Helvetica Neue"/>
              <a:buNone/>
              <a:defRPr sz="5500" b="1">
                <a:solidFill>
                  <a:schemeClr val="accent1"/>
                </a:solidFill>
              </a:defRPr>
            </a:lvl2pPr>
            <a:lvl3pPr marL="1371600" lvl="2" indent="-228600" algn="l">
              <a:lnSpc>
                <a:spcPct val="100000"/>
              </a:lnSpc>
              <a:spcBef>
                <a:spcPts val="0"/>
              </a:spcBef>
              <a:spcAft>
                <a:spcPts val="0"/>
              </a:spcAft>
              <a:buClr>
                <a:schemeClr val="accent1"/>
              </a:buClr>
              <a:buSzPts val="5500"/>
              <a:buFont typeface="Helvetica Neue"/>
              <a:buNone/>
              <a:defRPr sz="5500" b="1">
                <a:solidFill>
                  <a:schemeClr val="accent1"/>
                </a:solidFill>
              </a:defRPr>
            </a:lvl3pPr>
            <a:lvl4pPr marL="1828800" lvl="3" indent="-228600" algn="l">
              <a:lnSpc>
                <a:spcPct val="100000"/>
              </a:lnSpc>
              <a:spcBef>
                <a:spcPts val="0"/>
              </a:spcBef>
              <a:spcAft>
                <a:spcPts val="0"/>
              </a:spcAft>
              <a:buClr>
                <a:schemeClr val="accent1"/>
              </a:buClr>
              <a:buSzPts val="5500"/>
              <a:buFont typeface="Helvetica Neue"/>
              <a:buNone/>
              <a:defRPr sz="5500" b="1">
                <a:solidFill>
                  <a:schemeClr val="accent1"/>
                </a:solidFill>
              </a:defRPr>
            </a:lvl4pPr>
            <a:lvl5pPr marL="2286000" lvl="4" indent="-228600" algn="l">
              <a:lnSpc>
                <a:spcPct val="100000"/>
              </a:lnSpc>
              <a:spcBef>
                <a:spcPts val="0"/>
              </a:spcBef>
              <a:spcAft>
                <a:spcPts val="0"/>
              </a:spcAft>
              <a:buClr>
                <a:schemeClr val="accent1"/>
              </a:buClr>
              <a:buSzPts val="5500"/>
              <a:buFont typeface="Helvetica Neue"/>
              <a:buNone/>
              <a:defRPr sz="5500" b="1">
                <a:solidFill>
                  <a:schemeClr val="accent1"/>
                </a:solidFill>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3" name="Google Shape;13;p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FFFFFF"/>
              </a:buClr>
              <a:buSzPts val="1800"/>
              <a:buFont typeface="Helvetica Neue"/>
              <a:buNone/>
              <a:defRPr>
                <a:solidFill>
                  <a:srgbClr val="FFFFFF"/>
                </a:solidFill>
              </a:defRPr>
            </a:lvl1pPr>
            <a:lvl2pPr marL="0" marR="0" lvl="1" indent="0" algn="ctr">
              <a:lnSpc>
                <a:spcPct val="100000"/>
              </a:lnSpc>
              <a:spcBef>
                <a:spcPts val="0"/>
              </a:spcBef>
              <a:spcAft>
                <a:spcPts val="0"/>
              </a:spcAft>
              <a:buClr>
                <a:srgbClr val="FFFFFF"/>
              </a:buClr>
              <a:buSzPts val="1800"/>
              <a:buFont typeface="Helvetica Neue"/>
              <a:buNone/>
              <a:defRPr>
                <a:solidFill>
                  <a:srgbClr val="FFFFFF"/>
                </a:solidFill>
              </a:defRPr>
            </a:lvl2pPr>
            <a:lvl3pPr marL="0" marR="0" lvl="2" indent="0" algn="ctr">
              <a:lnSpc>
                <a:spcPct val="100000"/>
              </a:lnSpc>
              <a:spcBef>
                <a:spcPts val="0"/>
              </a:spcBef>
              <a:spcAft>
                <a:spcPts val="0"/>
              </a:spcAft>
              <a:buClr>
                <a:srgbClr val="FFFFFF"/>
              </a:buClr>
              <a:buSzPts val="1800"/>
              <a:buFont typeface="Helvetica Neue"/>
              <a:buNone/>
              <a:defRPr>
                <a:solidFill>
                  <a:srgbClr val="FFFFFF"/>
                </a:solidFill>
              </a:defRPr>
            </a:lvl3pPr>
            <a:lvl4pPr marL="0" marR="0" lvl="3" indent="0" algn="ctr">
              <a:lnSpc>
                <a:spcPct val="100000"/>
              </a:lnSpc>
              <a:spcBef>
                <a:spcPts val="0"/>
              </a:spcBef>
              <a:spcAft>
                <a:spcPts val="0"/>
              </a:spcAft>
              <a:buClr>
                <a:srgbClr val="FFFFFF"/>
              </a:buClr>
              <a:buSzPts val="1800"/>
              <a:buFont typeface="Helvetica Neue"/>
              <a:buNone/>
              <a:defRPr>
                <a:solidFill>
                  <a:srgbClr val="FFFFFF"/>
                </a:solidFill>
              </a:defRPr>
            </a:lvl4pPr>
            <a:lvl5pPr marL="0" marR="0" lvl="4" indent="0" algn="ctr">
              <a:lnSpc>
                <a:spcPct val="100000"/>
              </a:lnSpc>
              <a:spcBef>
                <a:spcPts val="0"/>
              </a:spcBef>
              <a:spcAft>
                <a:spcPts val="0"/>
              </a:spcAft>
              <a:buClr>
                <a:srgbClr val="FFFFFF"/>
              </a:buClr>
              <a:buSzPts val="1800"/>
              <a:buFont typeface="Helvetica Neue"/>
              <a:buNone/>
              <a:defRPr>
                <a:solidFill>
                  <a:srgbClr val="FFFFFF"/>
                </a:solidFill>
              </a:defRPr>
            </a:lvl5pPr>
            <a:lvl6pPr marL="0" marR="0" lvl="5" indent="0" algn="ctr">
              <a:lnSpc>
                <a:spcPct val="100000"/>
              </a:lnSpc>
              <a:spcBef>
                <a:spcPts val="0"/>
              </a:spcBef>
              <a:spcAft>
                <a:spcPts val="0"/>
              </a:spcAft>
              <a:buClr>
                <a:srgbClr val="FFFFFF"/>
              </a:buClr>
              <a:buSzPts val="1800"/>
              <a:buFont typeface="Helvetica Neue"/>
              <a:buNone/>
              <a:defRPr>
                <a:solidFill>
                  <a:srgbClr val="FFFFFF"/>
                </a:solidFill>
              </a:defRPr>
            </a:lvl6pPr>
            <a:lvl7pPr marL="0" marR="0" lvl="6" indent="0" algn="ctr">
              <a:lnSpc>
                <a:spcPct val="100000"/>
              </a:lnSpc>
              <a:spcBef>
                <a:spcPts val="0"/>
              </a:spcBef>
              <a:spcAft>
                <a:spcPts val="0"/>
              </a:spcAft>
              <a:buClr>
                <a:srgbClr val="FFFFFF"/>
              </a:buClr>
              <a:buSzPts val="1800"/>
              <a:buFont typeface="Helvetica Neue"/>
              <a:buNone/>
              <a:defRPr>
                <a:solidFill>
                  <a:srgbClr val="FFFFFF"/>
                </a:solidFill>
              </a:defRPr>
            </a:lvl7pPr>
            <a:lvl8pPr marL="0" marR="0" lvl="7" indent="0" algn="ctr">
              <a:lnSpc>
                <a:spcPct val="100000"/>
              </a:lnSpc>
              <a:spcBef>
                <a:spcPts val="0"/>
              </a:spcBef>
              <a:spcAft>
                <a:spcPts val="0"/>
              </a:spcAft>
              <a:buClr>
                <a:srgbClr val="FFFFFF"/>
              </a:buClr>
              <a:buSzPts val="1800"/>
              <a:buFont typeface="Helvetica Neue"/>
              <a:buNone/>
              <a:defRPr>
                <a:solidFill>
                  <a:srgbClr val="FFFFFF"/>
                </a:solidFill>
              </a:defRPr>
            </a:lvl8pPr>
            <a:lvl9pPr marL="0" marR="0" lvl="8" indent="0" algn="ctr">
              <a:lnSpc>
                <a:spcPct val="100000"/>
              </a:lnSpc>
              <a:spcBef>
                <a:spcPts val="0"/>
              </a:spcBef>
              <a:spcAft>
                <a:spcPts val="0"/>
              </a:spcAft>
              <a:buClr>
                <a:srgbClr val="FFFFFF"/>
              </a:buClr>
              <a:buSzPts val="1800"/>
              <a:buFont typeface="Helvetica Neue"/>
              <a:buNone/>
              <a:defRPr>
                <a:solidFill>
                  <a:srgbClr val="FFFFFF"/>
                </a:solidFill>
              </a:defRPr>
            </a:lvl9pPr>
          </a:lstStyle>
          <a:p>
            <a:pPr marL="0" lvl="0" indent="0" algn="ctr"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48"/>
        <p:cNvGrpSpPr/>
        <p:nvPr/>
      </p:nvGrpSpPr>
      <p:grpSpPr>
        <a:xfrm>
          <a:off x="0" y="0"/>
          <a:ext cx="0" cy="0"/>
          <a:chOff x="0" y="0"/>
          <a:chExt cx="0" cy="0"/>
        </a:xfrm>
      </p:grpSpPr>
      <p:sp>
        <p:nvSpPr>
          <p:cNvPr id="49" name="Google Shape;49;p11"/>
          <p:cNvSpPr txBox="1">
            <a:spLocks noGrp="1"/>
          </p:cNvSpPr>
          <p:nvPr>
            <p:ph type="body" idx="1"/>
          </p:nvPr>
        </p:nvSpPr>
        <p:spPr>
          <a:xfrm>
            <a:off x="1206500" y="2247900"/>
            <a:ext cx="9779000" cy="9347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0" name="Google Shape;50;p11"/>
          <p:cNvSpPr txBox="1">
            <a:spLocks noGrp="1"/>
          </p:cNvSpPr>
          <p:nvPr>
            <p:ph type="body" idx="2"/>
          </p:nvPr>
        </p:nvSpPr>
        <p:spPr>
          <a:xfrm>
            <a:off x="1206500" y="4248504"/>
            <a:ext cx="9779000" cy="8256630"/>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1" name="Google Shape;51;p11"/>
          <p:cNvSpPr>
            <a:spLocks noGrp="1"/>
          </p:cNvSpPr>
          <p:nvPr>
            <p:ph type="pic" idx="3"/>
          </p:nvPr>
        </p:nvSpPr>
        <p:spPr>
          <a:xfrm>
            <a:off x="8432800" y="1263848"/>
            <a:ext cx="16850010" cy="11188205"/>
          </a:xfrm>
          <a:prstGeom prst="rect">
            <a:avLst/>
          </a:prstGeom>
          <a:noFill/>
          <a:ln>
            <a:noFill/>
          </a:ln>
        </p:spPr>
      </p:sp>
      <p:sp>
        <p:nvSpPr>
          <p:cNvPr id="52" name="Google Shape;52;p11"/>
          <p:cNvSpPr txBox="1">
            <a:spLocks noGrp="1"/>
          </p:cNvSpPr>
          <p:nvPr>
            <p:ph type="title"/>
          </p:nvPr>
        </p:nvSpPr>
        <p:spPr>
          <a:xfrm>
            <a:off x="1206500" y="952500"/>
            <a:ext cx="9779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4C7F"/>
              </a:buClr>
              <a:buSzPts val="1800"/>
              <a:buNone/>
              <a:defRPr/>
            </a:lvl1pPr>
            <a:lvl2pPr lvl="1" algn="l">
              <a:lnSpc>
                <a:spcPct val="80000"/>
              </a:lnSpc>
              <a:spcBef>
                <a:spcPts val="0"/>
              </a:spcBef>
              <a:spcAft>
                <a:spcPts val="0"/>
              </a:spcAft>
              <a:buClr>
                <a:srgbClr val="004C7F"/>
              </a:buClr>
              <a:buSzPts val="1800"/>
              <a:buNone/>
              <a:defRPr/>
            </a:lvl2pPr>
            <a:lvl3pPr lvl="2" algn="l">
              <a:lnSpc>
                <a:spcPct val="80000"/>
              </a:lnSpc>
              <a:spcBef>
                <a:spcPts val="0"/>
              </a:spcBef>
              <a:spcAft>
                <a:spcPts val="0"/>
              </a:spcAft>
              <a:buClr>
                <a:srgbClr val="004C7F"/>
              </a:buClr>
              <a:buSzPts val="1800"/>
              <a:buNone/>
              <a:defRPr/>
            </a:lvl3pPr>
            <a:lvl4pPr lvl="3" algn="l">
              <a:lnSpc>
                <a:spcPct val="80000"/>
              </a:lnSpc>
              <a:spcBef>
                <a:spcPts val="0"/>
              </a:spcBef>
              <a:spcAft>
                <a:spcPts val="0"/>
              </a:spcAft>
              <a:buClr>
                <a:srgbClr val="004C7F"/>
              </a:buClr>
              <a:buSzPts val="1800"/>
              <a:buNone/>
              <a:defRPr/>
            </a:lvl4pPr>
            <a:lvl5pPr lvl="4" algn="l">
              <a:lnSpc>
                <a:spcPct val="80000"/>
              </a:lnSpc>
              <a:spcBef>
                <a:spcPts val="0"/>
              </a:spcBef>
              <a:spcAft>
                <a:spcPts val="0"/>
              </a:spcAft>
              <a:buClr>
                <a:srgbClr val="004C7F"/>
              </a:buClr>
              <a:buSzPts val="1800"/>
              <a:buNone/>
              <a:defRPr/>
            </a:lvl5pPr>
            <a:lvl6pPr lvl="5" algn="l">
              <a:lnSpc>
                <a:spcPct val="80000"/>
              </a:lnSpc>
              <a:spcBef>
                <a:spcPts val="0"/>
              </a:spcBef>
              <a:spcAft>
                <a:spcPts val="0"/>
              </a:spcAft>
              <a:buClr>
                <a:srgbClr val="004C7F"/>
              </a:buClr>
              <a:buSzPts val="1800"/>
              <a:buNone/>
              <a:defRPr/>
            </a:lvl6pPr>
            <a:lvl7pPr lvl="6" algn="l">
              <a:lnSpc>
                <a:spcPct val="80000"/>
              </a:lnSpc>
              <a:spcBef>
                <a:spcPts val="0"/>
              </a:spcBef>
              <a:spcAft>
                <a:spcPts val="0"/>
              </a:spcAft>
              <a:buClr>
                <a:srgbClr val="004C7F"/>
              </a:buClr>
              <a:buSzPts val="1800"/>
              <a:buNone/>
              <a:defRPr/>
            </a:lvl7pPr>
            <a:lvl8pPr lvl="7" algn="l">
              <a:lnSpc>
                <a:spcPct val="80000"/>
              </a:lnSpc>
              <a:spcBef>
                <a:spcPts val="0"/>
              </a:spcBef>
              <a:spcAft>
                <a:spcPts val="0"/>
              </a:spcAft>
              <a:buClr>
                <a:srgbClr val="004C7F"/>
              </a:buClr>
              <a:buSzPts val="1800"/>
              <a:buNone/>
              <a:defRPr/>
            </a:lvl8pPr>
            <a:lvl9pPr lvl="8" algn="l">
              <a:lnSpc>
                <a:spcPct val="80000"/>
              </a:lnSpc>
              <a:spcBef>
                <a:spcPts val="0"/>
              </a:spcBef>
              <a:spcAft>
                <a:spcPts val="0"/>
              </a:spcAft>
              <a:buClr>
                <a:srgbClr val="004C7F"/>
              </a:buClr>
              <a:buSzPts val="1800"/>
              <a:buNone/>
              <a:defRPr/>
            </a:lvl9pPr>
          </a:lstStyle>
          <a:p>
            <a:endParaRPr/>
          </a:p>
        </p:txBody>
      </p:sp>
      <p:sp>
        <p:nvSpPr>
          <p:cNvPr id="53" name="Google Shape;53;p1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1206500" y="952500"/>
            <a:ext cx="21971000" cy="1434949"/>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4C7F"/>
              </a:buClr>
              <a:buSzPts val="1800"/>
              <a:buNone/>
              <a:defRPr/>
            </a:lvl1pPr>
            <a:lvl2pPr lvl="1" algn="l">
              <a:lnSpc>
                <a:spcPct val="80000"/>
              </a:lnSpc>
              <a:spcBef>
                <a:spcPts val="0"/>
              </a:spcBef>
              <a:spcAft>
                <a:spcPts val="0"/>
              </a:spcAft>
              <a:buClr>
                <a:srgbClr val="004C7F"/>
              </a:buClr>
              <a:buSzPts val="1800"/>
              <a:buNone/>
              <a:defRPr/>
            </a:lvl2pPr>
            <a:lvl3pPr lvl="2" algn="l">
              <a:lnSpc>
                <a:spcPct val="80000"/>
              </a:lnSpc>
              <a:spcBef>
                <a:spcPts val="0"/>
              </a:spcBef>
              <a:spcAft>
                <a:spcPts val="0"/>
              </a:spcAft>
              <a:buClr>
                <a:srgbClr val="004C7F"/>
              </a:buClr>
              <a:buSzPts val="1800"/>
              <a:buNone/>
              <a:defRPr/>
            </a:lvl3pPr>
            <a:lvl4pPr lvl="3" algn="l">
              <a:lnSpc>
                <a:spcPct val="80000"/>
              </a:lnSpc>
              <a:spcBef>
                <a:spcPts val="0"/>
              </a:spcBef>
              <a:spcAft>
                <a:spcPts val="0"/>
              </a:spcAft>
              <a:buClr>
                <a:srgbClr val="004C7F"/>
              </a:buClr>
              <a:buSzPts val="1800"/>
              <a:buNone/>
              <a:defRPr/>
            </a:lvl4pPr>
            <a:lvl5pPr lvl="4" algn="l">
              <a:lnSpc>
                <a:spcPct val="80000"/>
              </a:lnSpc>
              <a:spcBef>
                <a:spcPts val="0"/>
              </a:spcBef>
              <a:spcAft>
                <a:spcPts val="0"/>
              </a:spcAft>
              <a:buClr>
                <a:srgbClr val="004C7F"/>
              </a:buClr>
              <a:buSzPts val="1800"/>
              <a:buNone/>
              <a:defRPr/>
            </a:lvl5pPr>
            <a:lvl6pPr lvl="5" algn="l">
              <a:lnSpc>
                <a:spcPct val="80000"/>
              </a:lnSpc>
              <a:spcBef>
                <a:spcPts val="0"/>
              </a:spcBef>
              <a:spcAft>
                <a:spcPts val="0"/>
              </a:spcAft>
              <a:buClr>
                <a:srgbClr val="004C7F"/>
              </a:buClr>
              <a:buSzPts val="1800"/>
              <a:buNone/>
              <a:defRPr/>
            </a:lvl6pPr>
            <a:lvl7pPr lvl="6" algn="l">
              <a:lnSpc>
                <a:spcPct val="80000"/>
              </a:lnSpc>
              <a:spcBef>
                <a:spcPts val="0"/>
              </a:spcBef>
              <a:spcAft>
                <a:spcPts val="0"/>
              </a:spcAft>
              <a:buClr>
                <a:srgbClr val="004C7F"/>
              </a:buClr>
              <a:buSzPts val="1800"/>
              <a:buNone/>
              <a:defRPr/>
            </a:lvl7pPr>
            <a:lvl8pPr lvl="7" algn="l">
              <a:lnSpc>
                <a:spcPct val="80000"/>
              </a:lnSpc>
              <a:spcBef>
                <a:spcPts val="0"/>
              </a:spcBef>
              <a:spcAft>
                <a:spcPts val="0"/>
              </a:spcAft>
              <a:buClr>
                <a:srgbClr val="004C7F"/>
              </a:buClr>
              <a:buSzPts val="1800"/>
              <a:buNone/>
              <a:defRPr/>
            </a:lvl8pPr>
            <a:lvl9pPr lvl="8" algn="l">
              <a:lnSpc>
                <a:spcPct val="80000"/>
              </a:lnSpc>
              <a:spcBef>
                <a:spcPts val="0"/>
              </a:spcBef>
              <a:spcAft>
                <a:spcPts val="0"/>
              </a:spcAft>
              <a:buClr>
                <a:srgbClr val="004C7F"/>
              </a:buClr>
              <a:buSzPts val="1800"/>
              <a:buNone/>
              <a:defRPr/>
            </a:lvl9pPr>
          </a:lstStyle>
          <a:p>
            <a:endParaRPr/>
          </a:p>
        </p:txBody>
      </p:sp>
      <p:sp>
        <p:nvSpPr>
          <p:cNvPr id="56" name="Google Shape;56;p12"/>
          <p:cNvSpPr txBox="1">
            <a:spLocks noGrp="1"/>
          </p:cNvSpPr>
          <p:nvPr>
            <p:ph type="body" idx="1"/>
          </p:nvPr>
        </p:nvSpPr>
        <p:spPr>
          <a:xfrm>
            <a:off x="1206500" y="2247900"/>
            <a:ext cx="21971000" cy="9347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7" name="Google Shape;57;p1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58"/>
        <p:cNvGrpSpPr/>
        <p:nvPr/>
      </p:nvGrpSpPr>
      <p:grpSpPr>
        <a:xfrm>
          <a:off x="0" y="0"/>
          <a:ext cx="0" cy="0"/>
          <a:chOff x="0" y="0"/>
          <a:chExt cx="0" cy="0"/>
        </a:xfrm>
      </p:grpSpPr>
      <p:sp>
        <p:nvSpPr>
          <p:cNvPr id="59" name="Google Shape;59;p13"/>
          <p:cNvSpPr txBox="1">
            <a:spLocks noGrp="1"/>
          </p:cNvSpPr>
          <p:nvPr>
            <p:ph type="body" idx="1"/>
          </p:nvPr>
        </p:nvSpPr>
        <p:spPr>
          <a:xfrm>
            <a:off x="1206500" y="4920843"/>
            <a:ext cx="21971000" cy="3874314"/>
          </a:xfrm>
          <a:prstGeom prst="rect">
            <a:avLst/>
          </a:prstGeom>
          <a:noFill/>
          <a:ln>
            <a:noFill/>
          </a:ln>
        </p:spPr>
        <p:txBody>
          <a:bodyPr spcFirstLastPara="1" wrap="square" lIns="50800" tIns="50800" rIns="50800" bIns="50800" anchor="ctr" anchorCtr="0">
            <a:normAutofit/>
          </a:bodyPr>
          <a:lstStyle>
            <a:lvl1pPr marL="457200" lvl="0" indent="-228600" algn="ctr">
              <a:lnSpc>
                <a:spcPct val="80000"/>
              </a:lnSpc>
              <a:spcBef>
                <a:spcPts val="0"/>
              </a:spcBef>
              <a:spcAft>
                <a:spcPts val="0"/>
              </a:spcAft>
              <a:buClr>
                <a:srgbClr val="004C7F"/>
              </a:buClr>
              <a:buSzPts val="11600"/>
              <a:buFont typeface="Helvetica Neue"/>
              <a:buNone/>
              <a:defRPr sz="11600">
                <a:solidFill>
                  <a:srgbClr val="004C7F"/>
                </a:solidFill>
                <a:latin typeface="Helvetica Neue"/>
                <a:ea typeface="Helvetica Neue"/>
                <a:cs typeface="Helvetica Neue"/>
                <a:sym typeface="Helvetica Neue"/>
              </a:defRPr>
            </a:lvl1pPr>
            <a:lvl2pPr marL="914400" lvl="1" indent="-228600" algn="ctr">
              <a:lnSpc>
                <a:spcPct val="80000"/>
              </a:lnSpc>
              <a:spcBef>
                <a:spcPts val="0"/>
              </a:spcBef>
              <a:spcAft>
                <a:spcPts val="0"/>
              </a:spcAft>
              <a:buClr>
                <a:srgbClr val="004C7F"/>
              </a:buClr>
              <a:buSzPts val="11600"/>
              <a:buFont typeface="Helvetica Neue"/>
              <a:buNone/>
              <a:defRPr sz="11600">
                <a:solidFill>
                  <a:srgbClr val="004C7F"/>
                </a:solidFill>
                <a:latin typeface="Helvetica Neue"/>
                <a:ea typeface="Helvetica Neue"/>
                <a:cs typeface="Helvetica Neue"/>
                <a:sym typeface="Helvetica Neue"/>
              </a:defRPr>
            </a:lvl2pPr>
            <a:lvl3pPr marL="1371600" lvl="2" indent="-228600" algn="ctr">
              <a:lnSpc>
                <a:spcPct val="80000"/>
              </a:lnSpc>
              <a:spcBef>
                <a:spcPts val="0"/>
              </a:spcBef>
              <a:spcAft>
                <a:spcPts val="0"/>
              </a:spcAft>
              <a:buClr>
                <a:srgbClr val="004C7F"/>
              </a:buClr>
              <a:buSzPts val="11600"/>
              <a:buFont typeface="Helvetica Neue"/>
              <a:buNone/>
              <a:defRPr sz="11600">
                <a:solidFill>
                  <a:srgbClr val="004C7F"/>
                </a:solidFill>
                <a:latin typeface="Helvetica Neue"/>
                <a:ea typeface="Helvetica Neue"/>
                <a:cs typeface="Helvetica Neue"/>
                <a:sym typeface="Helvetica Neue"/>
              </a:defRPr>
            </a:lvl3pPr>
            <a:lvl4pPr marL="1828800" lvl="3" indent="-228600" algn="ctr">
              <a:lnSpc>
                <a:spcPct val="80000"/>
              </a:lnSpc>
              <a:spcBef>
                <a:spcPts val="0"/>
              </a:spcBef>
              <a:spcAft>
                <a:spcPts val="0"/>
              </a:spcAft>
              <a:buClr>
                <a:srgbClr val="004C7F"/>
              </a:buClr>
              <a:buSzPts val="11600"/>
              <a:buFont typeface="Helvetica Neue"/>
              <a:buNone/>
              <a:defRPr sz="11600">
                <a:solidFill>
                  <a:srgbClr val="004C7F"/>
                </a:solidFill>
                <a:latin typeface="Helvetica Neue"/>
                <a:ea typeface="Helvetica Neue"/>
                <a:cs typeface="Helvetica Neue"/>
                <a:sym typeface="Helvetica Neue"/>
              </a:defRPr>
            </a:lvl4pPr>
            <a:lvl5pPr marL="2286000" lvl="4" indent="-228600" algn="ctr">
              <a:lnSpc>
                <a:spcPct val="80000"/>
              </a:lnSpc>
              <a:spcBef>
                <a:spcPts val="0"/>
              </a:spcBef>
              <a:spcAft>
                <a:spcPts val="0"/>
              </a:spcAft>
              <a:buClr>
                <a:srgbClr val="004C7F"/>
              </a:buClr>
              <a:buSzPts val="11600"/>
              <a:buFont typeface="Helvetica Neue"/>
              <a:buNone/>
              <a:defRPr sz="11600">
                <a:solidFill>
                  <a:srgbClr val="004C7F"/>
                </a:solidFill>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60" name="Google Shape;60;p1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Fact">
  <p:cSld name="Big Fact">
    <p:spTree>
      <p:nvGrpSpPr>
        <p:cNvPr id="1" name="Shape 61"/>
        <p:cNvGrpSpPr/>
        <p:nvPr/>
      </p:nvGrpSpPr>
      <p:grpSpPr>
        <a:xfrm>
          <a:off x="0" y="0"/>
          <a:ext cx="0" cy="0"/>
          <a:chOff x="0" y="0"/>
          <a:chExt cx="0" cy="0"/>
        </a:xfrm>
      </p:grpSpPr>
      <p:sp>
        <p:nvSpPr>
          <p:cNvPr id="62" name="Google Shape;62;p14"/>
          <p:cNvSpPr txBox="1">
            <a:spLocks noGrp="1"/>
          </p:cNvSpPr>
          <p:nvPr>
            <p:ph type="body" idx="1"/>
          </p:nvPr>
        </p:nvSpPr>
        <p:spPr>
          <a:xfrm>
            <a:off x="1206500" y="1075927"/>
            <a:ext cx="21971000" cy="7241584"/>
          </a:xfrm>
          <a:prstGeom prst="rect">
            <a:avLst/>
          </a:prstGeom>
          <a:noFill/>
          <a:ln>
            <a:noFill/>
          </a:ln>
        </p:spPr>
        <p:txBody>
          <a:bodyPr spcFirstLastPara="1" wrap="square" lIns="50800" tIns="50800" rIns="50800" bIns="50800" anchor="b" anchorCtr="0">
            <a:normAutofit/>
          </a:bodyPr>
          <a:lstStyle>
            <a:lvl1pPr marL="457200" lvl="0" indent="-228600" algn="ctr">
              <a:lnSpc>
                <a:spcPct val="80000"/>
              </a:lnSpc>
              <a:spcBef>
                <a:spcPts val="0"/>
              </a:spcBef>
              <a:spcAft>
                <a:spcPts val="0"/>
              </a:spcAft>
              <a:buClr>
                <a:srgbClr val="004C7F"/>
              </a:buClr>
              <a:buSzPts val="25000"/>
              <a:buFont typeface="Helvetica Neue"/>
              <a:buNone/>
              <a:defRPr sz="25000" b="1">
                <a:solidFill>
                  <a:srgbClr val="004C7F"/>
                </a:solidFill>
              </a:defRPr>
            </a:lvl1pPr>
            <a:lvl2pPr marL="914400" lvl="1" indent="-228600" algn="ctr">
              <a:lnSpc>
                <a:spcPct val="80000"/>
              </a:lnSpc>
              <a:spcBef>
                <a:spcPts val="0"/>
              </a:spcBef>
              <a:spcAft>
                <a:spcPts val="0"/>
              </a:spcAft>
              <a:buClr>
                <a:srgbClr val="004C7F"/>
              </a:buClr>
              <a:buSzPts val="25000"/>
              <a:buFont typeface="Helvetica Neue"/>
              <a:buNone/>
              <a:defRPr sz="25000" b="1">
                <a:solidFill>
                  <a:srgbClr val="004C7F"/>
                </a:solidFill>
              </a:defRPr>
            </a:lvl2pPr>
            <a:lvl3pPr marL="1371600" lvl="2" indent="-228600" algn="ctr">
              <a:lnSpc>
                <a:spcPct val="80000"/>
              </a:lnSpc>
              <a:spcBef>
                <a:spcPts val="0"/>
              </a:spcBef>
              <a:spcAft>
                <a:spcPts val="0"/>
              </a:spcAft>
              <a:buClr>
                <a:srgbClr val="004C7F"/>
              </a:buClr>
              <a:buSzPts val="25000"/>
              <a:buFont typeface="Helvetica Neue"/>
              <a:buNone/>
              <a:defRPr sz="25000" b="1">
                <a:solidFill>
                  <a:srgbClr val="004C7F"/>
                </a:solidFill>
              </a:defRPr>
            </a:lvl3pPr>
            <a:lvl4pPr marL="1828800" lvl="3" indent="-228600" algn="ctr">
              <a:lnSpc>
                <a:spcPct val="80000"/>
              </a:lnSpc>
              <a:spcBef>
                <a:spcPts val="0"/>
              </a:spcBef>
              <a:spcAft>
                <a:spcPts val="0"/>
              </a:spcAft>
              <a:buClr>
                <a:srgbClr val="004C7F"/>
              </a:buClr>
              <a:buSzPts val="25000"/>
              <a:buFont typeface="Helvetica Neue"/>
              <a:buNone/>
              <a:defRPr sz="25000" b="1">
                <a:solidFill>
                  <a:srgbClr val="004C7F"/>
                </a:solidFill>
              </a:defRPr>
            </a:lvl4pPr>
            <a:lvl5pPr marL="2286000" lvl="4" indent="-228600" algn="ctr">
              <a:lnSpc>
                <a:spcPct val="80000"/>
              </a:lnSpc>
              <a:spcBef>
                <a:spcPts val="0"/>
              </a:spcBef>
              <a:spcAft>
                <a:spcPts val="0"/>
              </a:spcAft>
              <a:buClr>
                <a:srgbClr val="004C7F"/>
              </a:buClr>
              <a:buSzPts val="25000"/>
              <a:buFont typeface="Helvetica Neue"/>
              <a:buNone/>
              <a:defRPr sz="25000" b="1">
                <a:solidFill>
                  <a:srgbClr val="004C7F"/>
                </a:solidFill>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63" name="Google Shape;63;p14"/>
          <p:cNvSpPr txBox="1">
            <a:spLocks noGrp="1"/>
          </p:cNvSpPr>
          <p:nvPr>
            <p:ph type="body" idx="2"/>
          </p:nvPr>
        </p:nvSpPr>
        <p:spPr>
          <a:xfrm>
            <a:off x="1206500" y="8262180"/>
            <a:ext cx="21971000" cy="934780"/>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64" name="Google Shape;64;p1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65"/>
        <p:cNvGrpSpPr/>
        <p:nvPr/>
      </p:nvGrpSpPr>
      <p:grpSpPr>
        <a:xfrm>
          <a:off x="0" y="0"/>
          <a:ext cx="0" cy="0"/>
          <a:chOff x="0" y="0"/>
          <a:chExt cx="0" cy="0"/>
        </a:xfrm>
      </p:grpSpPr>
      <p:sp>
        <p:nvSpPr>
          <p:cNvPr id="66" name="Google Shape;66;p15"/>
          <p:cNvSpPr>
            <a:spLocks noGrp="1"/>
          </p:cNvSpPr>
          <p:nvPr>
            <p:ph type="pic" idx="2"/>
          </p:nvPr>
        </p:nvSpPr>
        <p:spPr>
          <a:xfrm>
            <a:off x="15436505" y="1270000"/>
            <a:ext cx="8167167" cy="5422900"/>
          </a:xfrm>
          <a:prstGeom prst="rect">
            <a:avLst/>
          </a:prstGeom>
          <a:noFill/>
          <a:ln>
            <a:noFill/>
          </a:ln>
        </p:spPr>
      </p:sp>
      <p:sp>
        <p:nvSpPr>
          <p:cNvPr id="67" name="Google Shape;67;p15"/>
          <p:cNvSpPr>
            <a:spLocks noGrp="1"/>
          </p:cNvSpPr>
          <p:nvPr>
            <p:ph type="pic" idx="3"/>
          </p:nvPr>
        </p:nvSpPr>
        <p:spPr>
          <a:xfrm>
            <a:off x="15461772" y="7085972"/>
            <a:ext cx="8148414" cy="5432276"/>
          </a:xfrm>
          <a:prstGeom prst="rect">
            <a:avLst/>
          </a:prstGeom>
          <a:noFill/>
          <a:ln>
            <a:noFill/>
          </a:ln>
        </p:spPr>
      </p:sp>
      <p:sp>
        <p:nvSpPr>
          <p:cNvPr id="68" name="Google Shape;68;p15"/>
          <p:cNvSpPr>
            <a:spLocks noGrp="1"/>
          </p:cNvSpPr>
          <p:nvPr>
            <p:ph type="pic" idx="4"/>
          </p:nvPr>
        </p:nvSpPr>
        <p:spPr>
          <a:xfrm>
            <a:off x="-124635" y="1270000"/>
            <a:ext cx="16859219" cy="11239479"/>
          </a:xfrm>
          <a:prstGeom prst="rect">
            <a:avLst/>
          </a:prstGeom>
          <a:noFill/>
          <a:ln>
            <a:noFill/>
          </a:ln>
        </p:spPr>
      </p:sp>
      <p:sp>
        <p:nvSpPr>
          <p:cNvPr id="69" name="Google Shape;69;p1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0"/>
        <p:cNvGrpSpPr/>
        <p:nvPr/>
      </p:nvGrpSpPr>
      <p:grpSpPr>
        <a:xfrm>
          <a:off x="0" y="0"/>
          <a:ext cx="0" cy="0"/>
          <a:chOff x="0" y="0"/>
          <a:chExt cx="0" cy="0"/>
        </a:xfrm>
      </p:grpSpPr>
      <p:sp>
        <p:nvSpPr>
          <p:cNvPr id="71" name="Google Shape;71;p1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body" idx="1"/>
          </p:nvPr>
        </p:nvSpPr>
        <p:spPr>
          <a:xfrm>
            <a:off x="2480825" y="10675453"/>
            <a:ext cx="20149252"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6" name="Google Shape;16;p3"/>
          <p:cNvSpPr txBox="1">
            <a:spLocks noGrp="1"/>
          </p:cNvSpPr>
          <p:nvPr>
            <p:ph type="body" idx="2"/>
          </p:nvPr>
        </p:nvSpPr>
        <p:spPr>
          <a:xfrm>
            <a:off x="1753923" y="4939860"/>
            <a:ext cx="20876153" cy="3836280"/>
          </a:xfrm>
          <a:prstGeom prst="rect">
            <a:avLst/>
          </a:prstGeom>
          <a:noFill/>
          <a:ln>
            <a:noFill/>
          </a:ln>
        </p:spPr>
        <p:txBody>
          <a:bodyPr spcFirstLastPara="1" wrap="square" lIns="50800" tIns="50800" rIns="50800" bIns="50800" anchor="t" anchorCtr="0">
            <a:normAutofit/>
          </a:bodyPr>
          <a:lstStyle>
            <a:lvl1pPr marL="457200" lvl="0" indent="-228600" algn="l">
              <a:lnSpc>
                <a:spcPct val="90000"/>
              </a:lnSpc>
              <a:spcBef>
                <a:spcPts val="0"/>
              </a:spcBef>
              <a:spcAft>
                <a:spcPts val="0"/>
              </a:spcAft>
              <a:buClr>
                <a:srgbClr val="004C7F"/>
              </a:buClr>
              <a:buSzPts val="8500"/>
              <a:buFont typeface="Helvetica Neue"/>
              <a:buNone/>
              <a:defRPr sz="8500">
                <a:solidFill>
                  <a:srgbClr val="004C7F"/>
                </a:solidFill>
                <a:latin typeface="Helvetica Neue"/>
                <a:ea typeface="Helvetica Neue"/>
                <a:cs typeface="Helvetica Neue"/>
                <a:sym typeface="Helvetica Neue"/>
              </a:defRPr>
            </a:lvl1pPr>
            <a:lvl2pPr marL="914400" lvl="1" indent="-228600" algn="l">
              <a:lnSpc>
                <a:spcPct val="90000"/>
              </a:lnSpc>
              <a:spcBef>
                <a:spcPts val="0"/>
              </a:spcBef>
              <a:spcAft>
                <a:spcPts val="0"/>
              </a:spcAft>
              <a:buClr>
                <a:srgbClr val="004C7F"/>
              </a:buClr>
              <a:buSzPts val="8500"/>
              <a:buFont typeface="Helvetica Neue"/>
              <a:buNone/>
              <a:defRPr sz="8500">
                <a:solidFill>
                  <a:srgbClr val="004C7F"/>
                </a:solidFill>
                <a:latin typeface="Helvetica Neue"/>
                <a:ea typeface="Helvetica Neue"/>
                <a:cs typeface="Helvetica Neue"/>
                <a:sym typeface="Helvetica Neue"/>
              </a:defRPr>
            </a:lvl2pPr>
            <a:lvl3pPr marL="1371600" lvl="2" indent="-228600" algn="l">
              <a:lnSpc>
                <a:spcPct val="90000"/>
              </a:lnSpc>
              <a:spcBef>
                <a:spcPts val="0"/>
              </a:spcBef>
              <a:spcAft>
                <a:spcPts val="0"/>
              </a:spcAft>
              <a:buClr>
                <a:srgbClr val="004C7F"/>
              </a:buClr>
              <a:buSzPts val="8500"/>
              <a:buFont typeface="Helvetica Neue"/>
              <a:buNone/>
              <a:defRPr sz="8500">
                <a:solidFill>
                  <a:srgbClr val="004C7F"/>
                </a:solidFill>
                <a:latin typeface="Helvetica Neue"/>
                <a:ea typeface="Helvetica Neue"/>
                <a:cs typeface="Helvetica Neue"/>
                <a:sym typeface="Helvetica Neue"/>
              </a:defRPr>
            </a:lvl3pPr>
            <a:lvl4pPr marL="1828800" lvl="3" indent="-228600" algn="l">
              <a:lnSpc>
                <a:spcPct val="90000"/>
              </a:lnSpc>
              <a:spcBef>
                <a:spcPts val="0"/>
              </a:spcBef>
              <a:spcAft>
                <a:spcPts val="0"/>
              </a:spcAft>
              <a:buClr>
                <a:srgbClr val="004C7F"/>
              </a:buClr>
              <a:buSzPts val="8500"/>
              <a:buFont typeface="Helvetica Neue"/>
              <a:buNone/>
              <a:defRPr sz="8500">
                <a:solidFill>
                  <a:srgbClr val="004C7F"/>
                </a:solidFill>
                <a:latin typeface="Helvetica Neue"/>
                <a:ea typeface="Helvetica Neue"/>
                <a:cs typeface="Helvetica Neue"/>
                <a:sym typeface="Helvetica Neue"/>
              </a:defRPr>
            </a:lvl4pPr>
            <a:lvl5pPr marL="2286000" lvl="4" indent="-228600" algn="l">
              <a:lnSpc>
                <a:spcPct val="90000"/>
              </a:lnSpc>
              <a:spcBef>
                <a:spcPts val="0"/>
              </a:spcBef>
              <a:spcAft>
                <a:spcPts val="0"/>
              </a:spcAft>
              <a:buClr>
                <a:srgbClr val="004C7F"/>
              </a:buClr>
              <a:buSzPts val="8500"/>
              <a:buFont typeface="Helvetica Neue"/>
              <a:buNone/>
              <a:defRPr sz="8500">
                <a:solidFill>
                  <a:srgbClr val="004C7F"/>
                </a:solidFill>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7" name="Google Shape;17;p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1206500" y="952500"/>
            <a:ext cx="21971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4C7F"/>
              </a:buClr>
              <a:buSzPts val="1800"/>
              <a:buNone/>
              <a:defRPr/>
            </a:lvl1pPr>
            <a:lvl2pPr lvl="1" algn="l">
              <a:lnSpc>
                <a:spcPct val="80000"/>
              </a:lnSpc>
              <a:spcBef>
                <a:spcPts val="0"/>
              </a:spcBef>
              <a:spcAft>
                <a:spcPts val="0"/>
              </a:spcAft>
              <a:buClr>
                <a:srgbClr val="004C7F"/>
              </a:buClr>
              <a:buSzPts val="1800"/>
              <a:buNone/>
              <a:defRPr/>
            </a:lvl2pPr>
            <a:lvl3pPr lvl="2" algn="l">
              <a:lnSpc>
                <a:spcPct val="80000"/>
              </a:lnSpc>
              <a:spcBef>
                <a:spcPts val="0"/>
              </a:spcBef>
              <a:spcAft>
                <a:spcPts val="0"/>
              </a:spcAft>
              <a:buClr>
                <a:srgbClr val="004C7F"/>
              </a:buClr>
              <a:buSzPts val="1800"/>
              <a:buNone/>
              <a:defRPr/>
            </a:lvl3pPr>
            <a:lvl4pPr lvl="3" algn="l">
              <a:lnSpc>
                <a:spcPct val="80000"/>
              </a:lnSpc>
              <a:spcBef>
                <a:spcPts val="0"/>
              </a:spcBef>
              <a:spcAft>
                <a:spcPts val="0"/>
              </a:spcAft>
              <a:buClr>
                <a:srgbClr val="004C7F"/>
              </a:buClr>
              <a:buSzPts val="1800"/>
              <a:buNone/>
              <a:defRPr/>
            </a:lvl4pPr>
            <a:lvl5pPr lvl="4" algn="l">
              <a:lnSpc>
                <a:spcPct val="80000"/>
              </a:lnSpc>
              <a:spcBef>
                <a:spcPts val="0"/>
              </a:spcBef>
              <a:spcAft>
                <a:spcPts val="0"/>
              </a:spcAft>
              <a:buClr>
                <a:srgbClr val="004C7F"/>
              </a:buClr>
              <a:buSzPts val="1800"/>
              <a:buNone/>
              <a:defRPr/>
            </a:lvl5pPr>
            <a:lvl6pPr lvl="5" algn="l">
              <a:lnSpc>
                <a:spcPct val="80000"/>
              </a:lnSpc>
              <a:spcBef>
                <a:spcPts val="0"/>
              </a:spcBef>
              <a:spcAft>
                <a:spcPts val="0"/>
              </a:spcAft>
              <a:buClr>
                <a:srgbClr val="004C7F"/>
              </a:buClr>
              <a:buSzPts val="1800"/>
              <a:buNone/>
              <a:defRPr/>
            </a:lvl6pPr>
            <a:lvl7pPr lvl="6" algn="l">
              <a:lnSpc>
                <a:spcPct val="80000"/>
              </a:lnSpc>
              <a:spcBef>
                <a:spcPts val="0"/>
              </a:spcBef>
              <a:spcAft>
                <a:spcPts val="0"/>
              </a:spcAft>
              <a:buClr>
                <a:srgbClr val="004C7F"/>
              </a:buClr>
              <a:buSzPts val="1800"/>
              <a:buNone/>
              <a:defRPr/>
            </a:lvl7pPr>
            <a:lvl8pPr lvl="7" algn="l">
              <a:lnSpc>
                <a:spcPct val="80000"/>
              </a:lnSpc>
              <a:spcBef>
                <a:spcPts val="0"/>
              </a:spcBef>
              <a:spcAft>
                <a:spcPts val="0"/>
              </a:spcAft>
              <a:buClr>
                <a:srgbClr val="004C7F"/>
              </a:buClr>
              <a:buSzPts val="1800"/>
              <a:buNone/>
              <a:defRPr/>
            </a:lvl8pPr>
            <a:lvl9pPr lvl="8" algn="l">
              <a:lnSpc>
                <a:spcPct val="80000"/>
              </a:lnSpc>
              <a:spcBef>
                <a:spcPts val="0"/>
              </a:spcBef>
              <a:spcAft>
                <a:spcPts val="0"/>
              </a:spcAft>
              <a:buClr>
                <a:srgbClr val="004C7F"/>
              </a:buClr>
              <a:buSzPts val="1800"/>
              <a:buNone/>
              <a:defRPr/>
            </a:lvl9pPr>
          </a:lstStyle>
          <a:p>
            <a:endParaRPr/>
          </a:p>
        </p:txBody>
      </p:sp>
      <p:sp>
        <p:nvSpPr>
          <p:cNvPr id="20" name="Google Shape;20;p4"/>
          <p:cNvSpPr txBox="1">
            <a:spLocks noGrp="1"/>
          </p:cNvSpPr>
          <p:nvPr>
            <p:ph type="body" idx="1"/>
          </p:nvPr>
        </p:nvSpPr>
        <p:spPr>
          <a:xfrm>
            <a:off x="1206500" y="2247900"/>
            <a:ext cx="21971000" cy="9347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1" name="Google Shape;21;p4"/>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5500"/>
              <a:buFont typeface="Helvetica Neue"/>
              <a:buNone/>
              <a:defRPr sz="5500"/>
            </a:lvl1pPr>
            <a:lvl2pPr marL="914400" lvl="1" indent="-228600" algn="l">
              <a:lnSpc>
                <a:spcPct val="100000"/>
              </a:lnSpc>
              <a:spcBef>
                <a:spcPts val="1800"/>
              </a:spcBef>
              <a:spcAft>
                <a:spcPts val="0"/>
              </a:spcAft>
              <a:buClr>
                <a:srgbClr val="000000"/>
              </a:buClr>
              <a:buSzPts val="5500"/>
              <a:buFont typeface="Helvetica Neue"/>
              <a:buNone/>
              <a:defRPr sz="5500"/>
            </a:lvl2pPr>
            <a:lvl3pPr marL="1371600" lvl="2" indent="-228600" algn="l">
              <a:lnSpc>
                <a:spcPct val="100000"/>
              </a:lnSpc>
              <a:spcBef>
                <a:spcPts val="1800"/>
              </a:spcBef>
              <a:spcAft>
                <a:spcPts val="0"/>
              </a:spcAft>
              <a:buClr>
                <a:srgbClr val="000000"/>
              </a:buClr>
              <a:buSzPts val="5500"/>
              <a:buFont typeface="Helvetica Neue"/>
              <a:buNone/>
              <a:defRPr sz="5500"/>
            </a:lvl3pPr>
            <a:lvl4pPr marL="1828800" lvl="3" indent="-228600" algn="l">
              <a:lnSpc>
                <a:spcPct val="100000"/>
              </a:lnSpc>
              <a:spcBef>
                <a:spcPts val="1800"/>
              </a:spcBef>
              <a:spcAft>
                <a:spcPts val="0"/>
              </a:spcAft>
              <a:buClr>
                <a:srgbClr val="000000"/>
              </a:buClr>
              <a:buSzPts val="5500"/>
              <a:buFont typeface="Helvetica Neue"/>
              <a:buNone/>
              <a:defRPr sz="5500"/>
            </a:lvl4pPr>
            <a:lvl5pPr marL="2286000" lvl="4" indent="-228600" algn="l">
              <a:lnSpc>
                <a:spcPct val="100000"/>
              </a:lnSpc>
              <a:spcBef>
                <a:spcPts val="1800"/>
              </a:spcBef>
              <a:spcAft>
                <a:spcPts val="0"/>
              </a:spcAft>
              <a:buClr>
                <a:srgbClr val="000000"/>
              </a:buClr>
              <a:buSzPts val="5500"/>
              <a:buFont typeface="Helvetica Neue"/>
              <a:buNone/>
              <a:defRPr sz="5500"/>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2" name="Google Shape;22;p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p:cSld name="Section">
    <p:bg>
      <p:bgPr>
        <a:solidFill>
          <a:srgbClr val="003462"/>
        </a:solidFill>
        <a:effectLst/>
      </p:bgPr>
    </p:bg>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1206496" y="4533900"/>
            <a:ext cx="21971004" cy="4648200"/>
          </a:xfrm>
          <a:prstGeom prst="rect">
            <a:avLst/>
          </a:prstGeom>
          <a:noFill/>
          <a:ln>
            <a:noFill/>
          </a:ln>
        </p:spPr>
        <p:txBody>
          <a:bodyPr spcFirstLastPara="1" wrap="square" lIns="50800" tIns="50800" rIns="50800" bIns="50800" anchor="ctr" anchorCtr="0">
            <a:normAutofit/>
          </a:bodyPr>
          <a:lstStyle>
            <a:lvl1pPr lvl="0" algn="l">
              <a:lnSpc>
                <a:spcPct val="80000"/>
              </a:lnSpc>
              <a:spcBef>
                <a:spcPts val="0"/>
              </a:spcBef>
              <a:spcAft>
                <a:spcPts val="0"/>
              </a:spcAft>
              <a:buClr>
                <a:srgbClr val="FFFFFF"/>
              </a:buClr>
              <a:buSzPts val="11600"/>
              <a:buFont typeface="Helvetica Neue"/>
              <a:buNone/>
              <a:defRPr sz="11600" b="0">
                <a:solidFill>
                  <a:srgbClr val="FFFFFF"/>
                </a:solidFill>
                <a:latin typeface="Helvetica Neue"/>
                <a:ea typeface="Helvetica Neue"/>
                <a:cs typeface="Helvetica Neue"/>
                <a:sym typeface="Helvetica Neue"/>
              </a:defRPr>
            </a:lvl1pPr>
            <a:lvl2pPr lvl="1" algn="l">
              <a:lnSpc>
                <a:spcPct val="80000"/>
              </a:lnSpc>
              <a:spcBef>
                <a:spcPts val="0"/>
              </a:spcBef>
              <a:spcAft>
                <a:spcPts val="0"/>
              </a:spcAft>
              <a:buClr>
                <a:srgbClr val="004C7F"/>
              </a:buClr>
              <a:buSzPts val="1800"/>
              <a:buNone/>
              <a:defRPr/>
            </a:lvl2pPr>
            <a:lvl3pPr lvl="2" algn="l">
              <a:lnSpc>
                <a:spcPct val="80000"/>
              </a:lnSpc>
              <a:spcBef>
                <a:spcPts val="0"/>
              </a:spcBef>
              <a:spcAft>
                <a:spcPts val="0"/>
              </a:spcAft>
              <a:buClr>
                <a:srgbClr val="004C7F"/>
              </a:buClr>
              <a:buSzPts val="1800"/>
              <a:buNone/>
              <a:defRPr/>
            </a:lvl3pPr>
            <a:lvl4pPr lvl="3" algn="l">
              <a:lnSpc>
                <a:spcPct val="80000"/>
              </a:lnSpc>
              <a:spcBef>
                <a:spcPts val="0"/>
              </a:spcBef>
              <a:spcAft>
                <a:spcPts val="0"/>
              </a:spcAft>
              <a:buClr>
                <a:srgbClr val="004C7F"/>
              </a:buClr>
              <a:buSzPts val="1800"/>
              <a:buNone/>
              <a:defRPr/>
            </a:lvl4pPr>
            <a:lvl5pPr lvl="4" algn="l">
              <a:lnSpc>
                <a:spcPct val="80000"/>
              </a:lnSpc>
              <a:spcBef>
                <a:spcPts val="0"/>
              </a:spcBef>
              <a:spcAft>
                <a:spcPts val="0"/>
              </a:spcAft>
              <a:buClr>
                <a:srgbClr val="004C7F"/>
              </a:buClr>
              <a:buSzPts val="1800"/>
              <a:buNone/>
              <a:defRPr/>
            </a:lvl5pPr>
            <a:lvl6pPr lvl="5" algn="l">
              <a:lnSpc>
                <a:spcPct val="80000"/>
              </a:lnSpc>
              <a:spcBef>
                <a:spcPts val="0"/>
              </a:spcBef>
              <a:spcAft>
                <a:spcPts val="0"/>
              </a:spcAft>
              <a:buClr>
                <a:srgbClr val="004C7F"/>
              </a:buClr>
              <a:buSzPts val="1800"/>
              <a:buNone/>
              <a:defRPr/>
            </a:lvl6pPr>
            <a:lvl7pPr lvl="6" algn="l">
              <a:lnSpc>
                <a:spcPct val="80000"/>
              </a:lnSpc>
              <a:spcBef>
                <a:spcPts val="0"/>
              </a:spcBef>
              <a:spcAft>
                <a:spcPts val="0"/>
              </a:spcAft>
              <a:buClr>
                <a:srgbClr val="004C7F"/>
              </a:buClr>
              <a:buSzPts val="1800"/>
              <a:buNone/>
              <a:defRPr/>
            </a:lvl7pPr>
            <a:lvl8pPr lvl="7" algn="l">
              <a:lnSpc>
                <a:spcPct val="80000"/>
              </a:lnSpc>
              <a:spcBef>
                <a:spcPts val="0"/>
              </a:spcBef>
              <a:spcAft>
                <a:spcPts val="0"/>
              </a:spcAft>
              <a:buClr>
                <a:srgbClr val="004C7F"/>
              </a:buClr>
              <a:buSzPts val="1800"/>
              <a:buNone/>
              <a:defRPr/>
            </a:lvl8pPr>
            <a:lvl9pPr lvl="8" algn="l">
              <a:lnSpc>
                <a:spcPct val="80000"/>
              </a:lnSpc>
              <a:spcBef>
                <a:spcPts val="0"/>
              </a:spcBef>
              <a:spcAft>
                <a:spcPts val="0"/>
              </a:spcAft>
              <a:buClr>
                <a:srgbClr val="004C7F"/>
              </a:buClr>
              <a:buSzPts val="1800"/>
              <a:buNone/>
              <a:defRPr/>
            </a:lvl9pPr>
          </a:lstStyle>
          <a:p>
            <a:endParaRPr/>
          </a:p>
        </p:txBody>
      </p:sp>
      <p:sp>
        <p:nvSpPr>
          <p:cNvPr id="25" name="Google Shape;25;p5"/>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FFFFFF"/>
              </a:buClr>
              <a:buSzPts val="1800"/>
              <a:buFont typeface="Helvetica Neue"/>
              <a:buNone/>
              <a:defRPr>
                <a:solidFill>
                  <a:srgbClr val="FFFFFF"/>
                </a:solidFill>
              </a:defRPr>
            </a:lvl1pPr>
            <a:lvl2pPr marL="0" marR="0" lvl="1" indent="0" algn="ctr">
              <a:lnSpc>
                <a:spcPct val="100000"/>
              </a:lnSpc>
              <a:spcBef>
                <a:spcPts val="0"/>
              </a:spcBef>
              <a:spcAft>
                <a:spcPts val="0"/>
              </a:spcAft>
              <a:buClr>
                <a:srgbClr val="FFFFFF"/>
              </a:buClr>
              <a:buSzPts val="1800"/>
              <a:buFont typeface="Helvetica Neue"/>
              <a:buNone/>
              <a:defRPr>
                <a:solidFill>
                  <a:srgbClr val="FFFFFF"/>
                </a:solidFill>
              </a:defRPr>
            </a:lvl2pPr>
            <a:lvl3pPr marL="0" marR="0" lvl="2" indent="0" algn="ctr">
              <a:lnSpc>
                <a:spcPct val="100000"/>
              </a:lnSpc>
              <a:spcBef>
                <a:spcPts val="0"/>
              </a:spcBef>
              <a:spcAft>
                <a:spcPts val="0"/>
              </a:spcAft>
              <a:buClr>
                <a:srgbClr val="FFFFFF"/>
              </a:buClr>
              <a:buSzPts val="1800"/>
              <a:buFont typeface="Helvetica Neue"/>
              <a:buNone/>
              <a:defRPr>
                <a:solidFill>
                  <a:srgbClr val="FFFFFF"/>
                </a:solidFill>
              </a:defRPr>
            </a:lvl3pPr>
            <a:lvl4pPr marL="0" marR="0" lvl="3" indent="0" algn="ctr">
              <a:lnSpc>
                <a:spcPct val="100000"/>
              </a:lnSpc>
              <a:spcBef>
                <a:spcPts val="0"/>
              </a:spcBef>
              <a:spcAft>
                <a:spcPts val="0"/>
              </a:spcAft>
              <a:buClr>
                <a:srgbClr val="FFFFFF"/>
              </a:buClr>
              <a:buSzPts val="1800"/>
              <a:buFont typeface="Helvetica Neue"/>
              <a:buNone/>
              <a:defRPr>
                <a:solidFill>
                  <a:srgbClr val="FFFFFF"/>
                </a:solidFill>
              </a:defRPr>
            </a:lvl4pPr>
            <a:lvl5pPr marL="0" marR="0" lvl="4" indent="0" algn="ctr">
              <a:lnSpc>
                <a:spcPct val="100000"/>
              </a:lnSpc>
              <a:spcBef>
                <a:spcPts val="0"/>
              </a:spcBef>
              <a:spcAft>
                <a:spcPts val="0"/>
              </a:spcAft>
              <a:buClr>
                <a:srgbClr val="FFFFFF"/>
              </a:buClr>
              <a:buSzPts val="1800"/>
              <a:buFont typeface="Helvetica Neue"/>
              <a:buNone/>
              <a:defRPr>
                <a:solidFill>
                  <a:srgbClr val="FFFFFF"/>
                </a:solidFill>
              </a:defRPr>
            </a:lvl5pPr>
            <a:lvl6pPr marL="0" marR="0" lvl="5" indent="0" algn="ctr">
              <a:lnSpc>
                <a:spcPct val="100000"/>
              </a:lnSpc>
              <a:spcBef>
                <a:spcPts val="0"/>
              </a:spcBef>
              <a:spcAft>
                <a:spcPts val="0"/>
              </a:spcAft>
              <a:buClr>
                <a:srgbClr val="FFFFFF"/>
              </a:buClr>
              <a:buSzPts val="1800"/>
              <a:buFont typeface="Helvetica Neue"/>
              <a:buNone/>
              <a:defRPr>
                <a:solidFill>
                  <a:srgbClr val="FFFFFF"/>
                </a:solidFill>
              </a:defRPr>
            </a:lvl6pPr>
            <a:lvl7pPr marL="0" marR="0" lvl="6" indent="0" algn="ctr">
              <a:lnSpc>
                <a:spcPct val="100000"/>
              </a:lnSpc>
              <a:spcBef>
                <a:spcPts val="0"/>
              </a:spcBef>
              <a:spcAft>
                <a:spcPts val="0"/>
              </a:spcAft>
              <a:buClr>
                <a:srgbClr val="FFFFFF"/>
              </a:buClr>
              <a:buSzPts val="1800"/>
              <a:buFont typeface="Helvetica Neue"/>
              <a:buNone/>
              <a:defRPr>
                <a:solidFill>
                  <a:srgbClr val="FFFFFF"/>
                </a:solidFill>
              </a:defRPr>
            </a:lvl7pPr>
            <a:lvl8pPr marL="0" marR="0" lvl="7" indent="0" algn="ctr">
              <a:lnSpc>
                <a:spcPct val="100000"/>
              </a:lnSpc>
              <a:spcBef>
                <a:spcPts val="0"/>
              </a:spcBef>
              <a:spcAft>
                <a:spcPts val="0"/>
              </a:spcAft>
              <a:buClr>
                <a:srgbClr val="FFFFFF"/>
              </a:buClr>
              <a:buSzPts val="1800"/>
              <a:buFont typeface="Helvetica Neue"/>
              <a:buNone/>
              <a:defRPr>
                <a:solidFill>
                  <a:srgbClr val="FFFFFF"/>
                </a:solidFill>
              </a:defRPr>
            </a:lvl8pPr>
            <a:lvl9pPr marL="0" marR="0" lvl="8" indent="0" algn="ctr">
              <a:lnSpc>
                <a:spcPct val="100000"/>
              </a:lnSpc>
              <a:spcBef>
                <a:spcPts val="0"/>
              </a:spcBef>
              <a:spcAft>
                <a:spcPts val="0"/>
              </a:spcAft>
              <a:buClr>
                <a:srgbClr val="FFFFFF"/>
              </a:buClr>
              <a:buSzPts val="1800"/>
              <a:buFont typeface="Helvetica Neue"/>
              <a:buNone/>
              <a:defRPr>
                <a:solidFill>
                  <a:srgbClr val="FFFFFF"/>
                </a:solidFill>
              </a:defRPr>
            </a:lvl9pPr>
          </a:lstStyle>
          <a:p>
            <a:pPr marL="0" lvl="0" indent="0" algn="ctr"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26"/>
        <p:cNvGrpSpPr/>
        <p:nvPr/>
      </p:nvGrpSpPr>
      <p:grpSpPr>
        <a:xfrm>
          <a:off x="0" y="0"/>
          <a:ext cx="0" cy="0"/>
          <a:chOff x="0" y="0"/>
          <a:chExt cx="0" cy="0"/>
        </a:xfrm>
      </p:grpSpPr>
      <p:sp>
        <p:nvSpPr>
          <p:cNvPr id="27" name="Google Shape;27;p6"/>
          <p:cNvSpPr>
            <a:spLocks noGrp="1"/>
          </p:cNvSpPr>
          <p:nvPr>
            <p:ph type="pic" idx="2"/>
          </p:nvPr>
        </p:nvSpPr>
        <p:spPr>
          <a:xfrm>
            <a:off x="0" y="-1270000"/>
            <a:ext cx="24384001" cy="16256001"/>
          </a:xfrm>
          <a:prstGeom prst="rect">
            <a:avLst/>
          </a:prstGeom>
          <a:noFill/>
          <a:ln>
            <a:noFill/>
          </a:ln>
        </p:spPr>
      </p:sp>
      <p:sp>
        <p:nvSpPr>
          <p:cNvPr id="28" name="Google Shape;28;p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FFFFFF"/>
              </a:buClr>
              <a:buSzPts val="1800"/>
              <a:buFont typeface="Helvetica Neue"/>
              <a:buNone/>
              <a:defRPr>
                <a:solidFill>
                  <a:srgbClr val="FFFFFF"/>
                </a:solidFill>
              </a:defRPr>
            </a:lvl1pPr>
            <a:lvl2pPr marL="0" marR="0" lvl="1" indent="0" algn="ctr">
              <a:lnSpc>
                <a:spcPct val="100000"/>
              </a:lnSpc>
              <a:spcBef>
                <a:spcPts val="0"/>
              </a:spcBef>
              <a:spcAft>
                <a:spcPts val="0"/>
              </a:spcAft>
              <a:buClr>
                <a:srgbClr val="FFFFFF"/>
              </a:buClr>
              <a:buSzPts val="1800"/>
              <a:buFont typeface="Helvetica Neue"/>
              <a:buNone/>
              <a:defRPr>
                <a:solidFill>
                  <a:srgbClr val="FFFFFF"/>
                </a:solidFill>
              </a:defRPr>
            </a:lvl2pPr>
            <a:lvl3pPr marL="0" marR="0" lvl="2" indent="0" algn="ctr">
              <a:lnSpc>
                <a:spcPct val="100000"/>
              </a:lnSpc>
              <a:spcBef>
                <a:spcPts val="0"/>
              </a:spcBef>
              <a:spcAft>
                <a:spcPts val="0"/>
              </a:spcAft>
              <a:buClr>
                <a:srgbClr val="FFFFFF"/>
              </a:buClr>
              <a:buSzPts val="1800"/>
              <a:buFont typeface="Helvetica Neue"/>
              <a:buNone/>
              <a:defRPr>
                <a:solidFill>
                  <a:srgbClr val="FFFFFF"/>
                </a:solidFill>
              </a:defRPr>
            </a:lvl3pPr>
            <a:lvl4pPr marL="0" marR="0" lvl="3" indent="0" algn="ctr">
              <a:lnSpc>
                <a:spcPct val="100000"/>
              </a:lnSpc>
              <a:spcBef>
                <a:spcPts val="0"/>
              </a:spcBef>
              <a:spcAft>
                <a:spcPts val="0"/>
              </a:spcAft>
              <a:buClr>
                <a:srgbClr val="FFFFFF"/>
              </a:buClr>
              <a:buSzPts val="1800"/>
              <a:buFont typeface="Helvetica Neue"/>
              <a:buNone/>
              <a:defRPr>
                <a:solidFill>
                  <a:srgbClr val="FFFFFF"/>
                </a:solidFill>
              </a:defRPr>
            </a:lvl4pPr>
            <a:lvl5pPr marL="0" marR="0" lvl="4" indent="0" algn="ctr">
              <a:lnSpc>
                <a:spcPct val="100000"/>
              </a:lnSpc>
              <a:spcBef>
                <a:spcPts val="0"/>
              </a:spcBef>
              <a:spcAft>
                <a:spcPts val="0"/>
              </a:spcAft>
              <a:buClr>
                <a:srgbClr val="FFFFFF"/>
              </a:buClr>
              <a:buSzPts val="1800"/>
              <a:buFont typeface="Helvetica Neue"/>
              <a:buNone/>
              <a:defRPr>
                <a:solidFill>
                  <a:srgbClr val="FFFFFF"/>
                </a:solidFill>
              </a:defRPr>
            </a:lvl5pPr>
            <a:lvl6pPr marL="0" marR="0" lvl="5" indent="0" algn="ctr">
              <a:lnSpc>
                <a:spcPct val="100000"/>
              </a:lnSpc>
              <a:spcBef>
                <a:spcPts val="0"/>
              </a:spcBef>
              <a:spcAft>
                <a:spcPts val="0"/>
              </a:spcAft>
              <a:buClr>
                <a:srgbClr val="FFFFFF"/>
              </a:buClr>
              <a:buSzPts val="1800"/>
              <a:buFont typeface="Helvetica Neue"/>
              <a:buNone/>
              <a:defRPr>
                <a:solidFill>
                  <a:srgbClr val="FFFFFF"/>
                </a:solidFill>
              </a:defRPr>
            </a:lvl6pPr>
            <a:lvl7pPr marL="0" marR="0" lvl="6" indent="0" algn="ctr">
              <a:lnSpc>
                <a:spcPct val="100000"/>
              </a:lnSpc>
              <a:spcBef>
                <a:spcPts val="0"/>
              </a:spcBef>
              <a:spcAft>
                <a:spcPts val="0"/>
              </a:spcAft>
              <a:buClr>
                <a:srgbClr val="FFFFFF"/>
              </a:buClr>
              <a:buSzPts val="1800"/>
              <a:buFont typeface="Helvetica Neue"/>
              <a:buNone/>
              <a:defRPr>
                <a:solidFill>
                  <a:srgbClr val="FFFFFF"/>
                </a:solidFill>
              </a:defRPr>
            </a:lvl7pPr>
            <a:lvl8pPr marL="0" marR="0" lvl="7" indent="0" algn="ctr">
              <a:lnSpc>
                <a:spcPct val="100000"/>
              </a:lnSpc>
              <a:spcBef>
                <a:spcPts val="0"/>
              </a:spcBef>
              <a:spcAft>
                <a:spcPts val="0"/>
              </a:spcAft>
              <a:buClr>
                <a:srgbClr val="FFFFFF"/>
              </a:buClr>
              <a:buSzPts val="1800"/>
              <a:buFont typeface="Helvetica Neue"/>
              <a:buNone/>
              <a:defRPr>
                <a:solidFill>
                  <a:srgbClr val="FFFFFF"/>
                </a:solidFill>
              </a:defRPr>
            </a:lvl8pPr>
            <a:lvl9pPr marL="0" marR="0" lvl="8" indent="0" algn="ctr">
              <a:lnSpc>
                <a:spcPct val="100000"/>
              </a:lnSpc>
              <a:spcBef>
                <a:spcPts val="0"/>
              </a:spcBef>
              <a:spcAft>
                <a:spcPts val="0"/>
              </a:spcAft>
              <a:buClr>
                <a:srgbClr val="FFFFFF"/>
              </a:buClr>
              <a:buSzPts val="1800"/>
              <a:buFont typeface="Helvetica Neue"/>
              <a:buNone/>
              <a:defRPr>
                <a:solidFill>
                  <a:srgbClr val="FFFFFF"/>
                </a:solidFill>
              </a:defRPr>
            </a:lvl9pPr>
          </a:lstStyle>
          <a:p>
            <a:pPr marL="0" lvl="0" indent="0" algn="ctr"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Photo">
  <p:cSld name="Title &amp; Photo">
    <p:spTree>
      <p:nvGrpSpPr>
        <p:cNvPr id="1" name="Shape 29"/>
        <p:cNvGrpSpPr/>
        <p:nvPr/>
      </p:nvGrpSpPr>
      <p:grpSpPr>
        <a:xfrm>
          <a:off x="0" y="0"/>
          <a:ext cx="0" cy="0"/>
          <a:chOff x="0" y="0"/>
          <a:chExt cx="0" cy="0"/>
        </a:xfrm>
      </p:grpSpPr>
      <p:sp>
        <p:nvSpPr>
          <p:cNvPr id="30" name="Google Shape;30;p7"/>
          <p:cNvSpPr>
            <a:spLocks noGrp="1"/>
          </p:cNvSpPr>
          <p:nvPr>
            <p:ph type="pic" idx="2"/>
          </p:nvPr>
        </p:nvSpPr>
        <p:spPr>
          <a:xfrm>
            <a:off x="0" y="-1270000"/>
            <a:ext cx="24384001" cy="16256001"/>
          </a:xfrm>
          <a:prstGeom prst="rect">
            <a:avLst/>
          </a:prstGeom>
          <a:noFill/>
          <a:ln>
            <a:noFill/>
          </a:ln>
        </p:spPr>
      </p:sp>
      <p:sp>
        <p:nvSpPr>
          <p:cNvPr id="31" name="Google Shape;31;p7"/>
          <p:cNvSpPr txBox="1">
            <a:spLocks noGrp="1"/>
          </p:cNvSpPr>
          <p:nvPr>
            <p:ph type="title"/>
          </p:nvPr>
        </p:nvSpPr>
        <p:spPr>
          <a:xfrm>
            <a:off x="1206500" y="7124700"/>
            <a:ext cx="21971000" cy="4648200"/>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FFFFFF"/>
              </a:buClr>
              <a:buSzPts val="11600"/>
              <a:buFont typeface="Helvetica Neue"/>
              <a:buNone/>
              <a:defRPr sz="11600">
                <a:solidFill>
                  <a:srgbClr val="FFFFFF"/>
                </a:solidFill>
              </a:defRPr>
            </a:lvl1pPr>
            <a:lvl2pPr lvl="1" algn="l">
              <a:lnSpc>
                <a:spcPct val="80000"/>
              </a:lnSpc>
              <a:spcBef>
                <a:spcPts val="0"/>
              </a:spcBef>
              <a:spcAft>
                <a:spcPts val="0"/>
              </a:spcAft>
              <a:buClr>
                <a:srgbClr val="004C7F"/>
              </a:buClr>
              <a:buSzPts val="1800"/>
              <a:buNone/>
              <a:defRPr/>
            </a:lvl2pPr>
            <a:lvl3pPr lvl="2" algn="l">
              <a:lnSpc>
                <a:spcPct val="80000"/>
              </a:lnSpc>
              <a:spcBef>
                <a:spcPts val="0"/>
              </a:spcBef>
              <a:spcAft>
                <a:spcPts val="0"/>
              </a:spcAft>
              <a:buClr>
                <a:srgbClr val="004C7F"/>
              </a:buClr>
              <a:buSzPts val="1800"/>
              <a:buNone/>
              <a:defRPr/>
            </a:lvl3pPr>
            <a:lvl4pPr lvl="3" algn="l">
              <a:lnSpc>
                <a:spcPct val="80000"/>
              </a:lnSpc>
              <a:spcBef>
                <a:spcPts val="0"/>
              </a:spcBef>
              <a:spcAft>
                <a:spcPts val="0"/>
              </a:spcAft>
              <a:buClr>
                <a:srgbClr val="004C7F"/>
              </a:buClr>
              <a:buSzPts val="1800"/>
              <a:buNone/>
              <a:defRPr/>
            </a:lvl4pPr>
            <a:lvl5pPr lvl="4" algn="l">
              <a:lnSpc>
                <a:spcPct val="80000"/>
              </a:lnSpc>
              <a:spcBef>
                <a:spcPts val="0"/>
              </a:spcBef>
              <a:spcAft>
                <a:spcPts val="0"/>
              </a:spcAft>
              <a:buClr>
                <a:srgbClr val="004C7F"/>
              </a:buClr>
              <a:buSzPts val="1800"/>
              <a:buNone/>
              <a:defRPr/>
            </a:lvl5pPr>
            <a:lvl6pPr lvl="5" algn="l">
              <a:lnSpc>
                <a:spcPct val="80000"/>
              </a:lnSpc>
              <a:spcBef>
                <a:spcPts val="0"/>
              </a:spcBef>
              <a:spcAft>
                <a:spcPts val="0"/>
              </a:spcAft>
              <a:buClr>
                <a:srgbClr val="004C7F"/>
              </a:buClr>
              <a:buSzPts val="1800"/>
              <a:buNone/>
              <a:defRPr/>
            </a:lvl6pPr>
            <a:lvl7pPr lvl="6" algn="l">
              <a:lnSpc>
                <a:spcPct val="80000"/>
              </a:lnSpc>
              <a:spcBef>
                <a:spcPts val="0"/>
              </a:spcBef>
              <a:spcAft>
                <a:spcPts val="0"/>
              </a:spcAft>
              <a:buClr>
                <a:srgbClr val="004C7F"/>
              </a:buClr>
              <a:buSzPts val="1800"/>
              <a:buNone/>
              <a:defRPr/>
            </a:lvl7pPr>
            <a:lvl8pPr lvl="7" algn="l">
              <a:lnSpc>
                <a:spcPct val="80000"/>
              </a:lnSpc>
              <a:spcBef>
                <a:spcPts val="0"/>
              </a:spcBef>
              <a:spcAft>
                <a:spcPts val="0"/>
              </a:spcAft>
              <a:buClr>
                <a:srgbClr val="004C7F"/>
              </a:buClr>
              <a:buSzPts val="1800"/>
              <a:buNone/>
              <a:defRPr/>
            </a:lvl8pPr>
            <a:lvl9pPr lvl="8" algn="l">
              <a:lnSpc>
                <a:spcPct val="80000"/>
              </a:lnSpc>
              <a:spcBef>
                <a:spcPts val="0"/>
              </a:spcBef>
              <a:spcAft>
                <a:spcPts val="0"/>
              </a:spcAft>
              <a:buClr>
                <a:srgbClr val="004C7F"/>
              </a:buClr>
              <a:buSzPts val="1800"/>
              <a:buNone/>
              <a:defRPr/>
            </a:lvl9pPr>
          </a:lstStyle>
          <a:p>
            <a:endParaRPr/>
          </a:p>
        </p:txBody>
      </p:sp>
      <p:sp>
        <p:nvSpPr>
          <p:cNvPr id="32" name="Google Shape;32;p7"/>
          <p:cNvSpPr txBox="1">
            <a:spLocks noGrp="1"/>
          </p:cNvSpPr>
          <p:nvPr>
            <p:ph type="body" idx="1"/>
          </p:nvPr>
        </p:nvSpPr>
        <p:spPr>
          <a:xfrm>
            <a:off x="1207690" y="1106137"/>
            <a:ext cx="21968621"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3" name="Google Shape;33;p7"/>
          <p:cNvSpPr txBox="1">
            <a:spLocks noGrp="1"/>
          </p:cNvSpPr>
          <p:nvPr>
            <p:ph type="body" idx="3"/>
          </p:nvPr>
        </p:nvSpPr>
        <p:spPr>
          <a:xfrm>
            <a:off x="1206500" y="11609910"/>
            <a:ext cx="21971000" cy="111695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solidFill>
                  <a:srgbClr val="FFFFFF"/>
                </a:solidFill>
              </a:defRPr>
            </a:lvl1pPr>
            <a:lvl2pPr marL="914400" lvl="1" indent="-228600" algn="l">
              <a:lnSpc>
                <a:spcPct val="100000"/>
              </a:lnSpc>
              <a:spcBef>
                <a:spcPts val="0"/>
              </a:spcBef>
              <a:spcAft>
                <a:spcPts val="0"/>
              </a:spcAft>
              <a:buClr>
                <a:srgbClr val="FFFFFF"/>
              </a:buClr>
              <a:buSzPts val="5500"/>
              <a:buFont typeface="Helvetica Neue"/>
              <a:buNone/>
              <a:defRPr sz="5500" b="1">
                <a:solidFill>
                  <a:srgbClr val="FFFFFF"/>
                </a:solidFill>
              </a:defRPr>
            </a:lvl2pPr>
            <a:lvl3pPr marL="1371600" lvl="2" indent="-228600" algn="l">
              <a:lnSpc>
                <a:spcPct val="100000"/>
              </a:lnSpc>
              <a:spcBef>
                <a:spcPts val="0"/>
              </a:spcBef>
              <a:spcAft>
                <a:spcPts val="0"/>
              </a:spcAft>
              <a:buClr>
                <a:srgbClr val="FFFFFF"/>
              </a:buClr>
              <a:buSzPts val="5500"/>
              <a:buFont typeface="Helvetica Neue"/>
              <a:buNone/>
              <a:defRPr sz="5500" b="1">
                <a:solidFill>
                  <a:srgbClr val="FFFFFF"/>
                </a:solidFill>
              </a:defRPr>
            </a:lvl3pPr>
            <a:lvl4pPr marL="1828800" lvl="3" indent="-228600" algn="l">
              <a:lnSpc>
                <a:spcPct val="100000"/>
              </a:lnSpc>
              <a:spcBef>
                <a:spcPts val="0"/>
              </a:spcBef>
              <a:spcAft>
                <a:spcPts val="0"/>
              </a:spcAft>
              <a:buClr>
                <a:srgbClr val="FFFFFF"/>
              </a:buClr>
              <a:buSzPts val="5500"/>
              <a:buFont typeface="Helvetica Neue"/>
              <a:buNone/>
              <a:defRPr sz="5500" b="1">
                <a:solidFill>
                  <a:srgbClr val="FFFFFF"/>
                </a:solidFill>
              </a:defRPr>
            </a:lvl4pPr>
            <a:lvl5pPr marL="2286000" lvl="4" indent="-228600" algn="l">
              <a:lnSpc>
                <a:spcPct val="100000"/>
              </a:lnSpc>
              <a:spcBef>
                <a:spcPts val="0"/>
              </a:spcBef>
              <a:spcAft>
                <a:spcPts val="0"/>
              </a:spcAft>
              <a:buClr>
                <a:srgbClr val="FFFFFF"/>
              </a:buClr>
              <a:buSzPts val="5500"/>
              <a:buFont typeface="Helvetica Neue"/>
              <a:buNone/>
              <a:defRPr sz="5500" b="1">
                <a:solidFill>
                  <a:srgbClr val="FFFFFF"/>
                </a:solidFill>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4" name="Google Shape;34;p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FFFFFF"/>
              </a:buClr>
              <a:buSzPts val="1800"/>
              <a:buFont typeface="Helvetica Neue"/>
              <a:buNone/>
              <a:defRPr>
                <a:solidFill>
                  <a:srgbClr val="FFFFFF"/>
                </a:solidFill>
              </a:defRPr>
            </a:lvl1pPr>
            <a:lvl2pPr marL="0" marR="0" lvl="1" indent="0" algn="ctr">
              <a:lnSpc>
                <a:spcPct val="100000"/>
              </a:lnSpc>
              <a:spcBef>
                <a:spcPts val="0"/>
              </a:spcBef>
              <a:spcAft>
                <a:spcPts val="0"/>
              </a:spcAft>
              <a:buClr>
                <a:srgbClr val="FFFFFF"/>
              </a:buClr>
              <a:buSzPts val="1800"/>
              <a:buFont typeface="Helvetica Neue"/>
              <a:buNone/>
              <a:defRPr>
                <a:solidFill>
                  <a:srgbClr val="FFFFFF"/>
                </a:solidFill>
              </a:defRPr>
            </a:lvl2pPr>
            <a:lvl3pPr marL="0" marR="0" lvl="2" indent="0" algn="ctr">
              <a:lnSpc>
                <a:spcPct val="100000"/>
              </a:lnSpc>
              <a:spcBef>
                <a:spcPts val="0"/>
              </a:spcBef>
              <a:spcAft>
                <a:spcPts val="0"/>
              </a:spcAft>
              <a:buClr>
                <a:srgbClr val="FFFFFF"/>
              </a:buClr>
              <a:buSzPts val="1800"/>
              <a:buFont typeface="Helvetica Neue"/>
              <a:buNone/>
              <a:defRPr>
                <a:solidFill>
                  <a:srgbClr val="FFFFFF"/>
                </a:solidFill>
              </a:defRPr>
            </a:lvl3pPr>
            <a:lvl4pPr marL="0" marR="0" lvl="3" indent="0" algn="ctr">
              <a:lnSpc>
                <a:spcPct val="100000"/>
              </a:lnSpc>
              <a:spcBef>
                <a:spcPts val="0"/>
              </a:spcBef>
              <a:spcAft>
                <a:spcPts val="0"/>
              </a:spcAft>
              <a:buClr>
                <a:srgbClr val="FFFFFF"/>
              </a:buClr>
              <a:buSzPts val="1800"/>
              <a:buFont typeface="Helvetica Neue"/>
              <a:buNone/>
              <a:defRPr>
                <a:solidFill>
                  <a:srgbClr val="FFFFFF"/>
                </a:solidFill>
              </a:defRPr>
            </a:lvl4pPr>
            <a:lvl5pPr marL="0" marR="0" lvl="4" indent="0" algn="ctr">
              <a:lnSpc>
                <a:spcPct val="100000"/>
              </a:lnSpc>
              <a:spcBef>
                <a:spcPts val="0"/>
              </a:spcBef>
              <a:spcAft>
                <a:spcPts val="0"/>
              </a:spcAft>
              <a:buClr>
                <a:srgbClr val="FFFFFF"/>
              </a:buClr>
              <a:buSzPts val="1800"/>
              <a:buFont typeface="Helvetica Neue"/>
              <a:buNone/>
              <a:defRPr>
                <a:solidFill>
                  <a:srgbClr val="FFFFFF"/>
                </a:solidFill>
              </a:defRPr>
            </a:lvl5pPr>
            <a:lvl6pPr marL="0" marR="0" lvl="5" indent="0" algn="ctr">
              <a:lnSpc>
                <a:spcPct val="100000"/>
              </a:lnSpc>
              <a:spcBef>
                <a:spcPts val="0"/>
              </a:spcBef>
              <a:spcAft>
                <a:spcPts val="0"/>
              </a:spcAft>
              <a:buClr>
                <a:srgbClr val="FFFFFF"/>
              </a:buClr>
              <a:buSzPts val="1800"/>
              <a:buFont typeface="Helvetica Neue"/>
              <a:buNone/>
              <a:defRPr>
                <a:solidFill>
                  <a:srgbClr val="FFFFFF"/>
                </a:solidFill>
              </a:defRPr>
            </a:lvl6pPr>
            <a:lvl7pPr marL="0" marR="0" lvl="6" indent="0" algn="ctr">
              <a:lnSpc>
                <a:spcPct val="100000"/>
              </a:lnSpc>
              <a:spcBef>
                <a:spcPts val="0"/>
              </a:spcBef>
              <a:spcAft>
                <a:spcPts val="0"/>
              </a:spcAft>
              <a:buClr>
                <a:srgbClr val="FFFFFF"/>
              </a:buClr>
              <a:buSzPts val="1800"/>
              <a:buFont typeface="Helvetica Neue"/>
              <a:buNone/>
              <a:defRPr>
                <a:solidFill>
                  <a:srgbClr val="FFFFFF"/>
                </a:solidFill>
              </a:defRPr>
            </a:lvl7pPr>
            <a:lvl8pPr marL="0" marR="0" lvl="7" indent="0" algn="ctr">
              <a:lnSpc>
                <a:spcPct val="100000"/>
              </a:lnSpc>
              <a:spcBef>
                <a:spcPts val="0"/>
              </a:spcBef>
              <a:spcAft>
                <a:spcPts val="0"/>
              </a:spcAft>
              <a:buClr>
                <a:srgbClr val="FFFFFF"/>
              </a:buClr>
              <a:buSzPts val="1800"/>
              <a:buFont typeface="Helvetica Neue"/>
              <a:buNone/>
              <a:defRPr>
                <a:solidFill>
                  <a:srgbClr val="FFFFFF"/>
                </a:solidFill>
              </a:defRPr>
            </a:lvl8pPr>
            <a:lvl9pPr marL="0" marR="0" lvl="8" indent="0" algn="ctr">
              <a:lnSpc>
                <a:spcPct val="100000"/>
              </a:lnSpc>
              <a:spcBef>
                <a:spcPts val="0"/>
              </a:spcBef>
              <a:spcAft>
                <a:spcPts val="0"/>
              </a:spcAft>
              <a:buClr>
                <a:srgbClr val="FFFFFF"/>
              </a:buClr>
              <a:buSzPts val="1800"/>
              <a:buFont typeface="Helvetica Neue"/>
              <a:buNone/>
              <a:defRPr>
                <a:solidFill>
                  <a:srgbClr val="FFFFFF"/>
                </a:solidFill>
              </a:defRPr>
            </a:lvl9pPr>
          </a:lstStyle>
          <a:p>
            <a:pPr marL="0" lvl="0" indent="0" algn="ctr"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Photo Alt">
  <p:cSld name="Title &amp; Photo Alt">
    <p:spTree>
      <p:nvGrpSpPr>
        <p:cNvPr id="1" name="Shape 35"/>
        <p:cNvGrpSpPr/>
        <p:nvPr/>
      </p:nvGrpSpPr>
      <p:grpSpPr>
        <a:xfrm>
          <a:off x="0" y="0"/>
          <a:ext cx="0" cy="0"/>
          <a:chOff x="0" y="0"/>
          <a:chExt cx="0" cy="0"/>
        </a:xfrm>
      </p:grpSpPr>
      <p:sp>
        <p:nvSpPr>
          <p:cNvPr id="36" name="Google Shape;36;p8"/>
          <p:cNvSpPr>
            <a:spLocks noGrp="1"/>
          </p:cNvSpPr>
          <p:nvPr>
            <p:ph type="pic" idx="2"/>
          </p:nvPr>
        </p:nvSpPr>
        <p:spPr>
          <a:xfrm>
            <a:off x="9226574" y="1270000"/>
            <a:ext cx="16840151" cy="11184435"/>
          </a:xfrm>
          <a:prstGeom prst="rect">
            <a:avLst/>
          </a:prstGeom>
          <a:noFill/>
          <a:ln>
            <a:noFill/>
          </a:ln>
        </p:spPr>
      </p:sp>
      <p:sp>
        <p:nvSpPr>
          <p:cNvPr id="37" name="Google Shape;37;p8"/>
          <p:cNvSpPr txBox="1">
            <a:spLocks noGrp="1"/>
          </p:cNvSpPr>
          <p:nvPr>
            <p:ph type="title"/>
          </p:nvPr>
        </p:nvSpPr>
        <p:spPr>
          <a:xfrm>
            <a:off x="1206500" y="1270000"/>
            <a:ext cx="9779000" cy="5882273"/>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4C7F"/>
              </a:buClr>
              <a:buSzPts val="1800"/>
              <a:buNone/>
              <a:defRPr/>
            </a:lvl1pPr>
            <a:lvl2pPr lvl="1" algn="l">
              <a:lnSpc>
                <a:spcPct val="80000"/>
              </a:lnSpc>
              <a:spcBef>
                <a:spcPts val="0"/>
              </a:spcBef>
              <a:spcAft>
                <a:spcPts val="0"/>
              </a:spcAft>
              <a:buClr>
                <a:srgbClr val="004C7F"/>
              </a:buClr>
              <a:buSzPts val="1800"/>
              <a:buNone/>
              <a:defRPr/>
            </a:lvl2pPr>
            <a:lvl3pPr lvl="2" algn="l">
              <a:lnSpc>
                <a:spcPct val="80000"/>
              </a:lnSpc>
              <a:spcBef>
                <a:spcPts val="0"/>
              </a:spcBef>
              <a:spcAft>
                <a:spcPts val="0"/>
              </a:spcAft>
              <a:buClr>
                <a:srgbClr val="004C7F"/>
              </a:buClr>
              <a:buSzPts val="1800"/>
              <a:buNone/>
              <a:defRPr/>
            </a:lvl3pPr>
            <a:lvl4pPr lvl="3" algn="l">
              <a:lnSpc>
                <a:spcPct val="80000"/>
              </a:lnSpc>
              <a:spcBef>
                <a:spcPts val="0"/>
              </a:spcBef>
              <a:spcAft>
                <a:spcPts val="0"/>
              </a:spcAft>
              <a:buClr>
                <a:srgbClr val="004C7F"/>
              </a:buClr>
              <a:buSzPts val="1800"/>
              <a:buNone/>
              <a:defRPr/>
            </a:lvl4pPr>
            <a:lvl5pPr lvl="4" algn="l">
              <a:lnSpc>
                <a:spcPct val="80000"/>
              </a:lnSpc>
              <a:spcBef>
                <a:spcPts val="0"/>
              </a:spcBef>
              <a:spcAft>
                <a:spcPts val="0"/>
              </a:spcAft>
              <a:buClr>
                <a:srgbClr val="004C7F"/>
              </a:buClr>
              <a:buSzPts val="1800"/>
              <a:buNone/>
              <a:defRPr/>
            </a:lvl5pPr>
            <a:lvl6pPr lvl="5" algn="l">
              <a:lnSpc>
                <a:spcPct val="80000"/>
              </a:lnSpc>
              <a:spcBef>
                <a:spcPts val="0"/>
              </a:spcBef>
              <a:spcAft>
                <a:spcPts val="0"/>
              </a:spcAft>
              <a:buClr>
                <a:srgbClr val="004C7F"/>
              </a:buClr>
              <a:buSzPts val="1800"/>
              <a:buNone/>
              <a:defRPr/>
            </a:lvl6pPr>
            <a:lvl7pPr lvl="6" algn="l">
              <a:lnSpc>
                <a:spcPct val="80000"/>
              </a:lnSpc>
              <a:spcBef>
                <a:spcPts val="0"/>
              </a:spcBef>
              <a:spcAft>
                <a:spcPts val="0"/>
              </a:spcAft>
              <a:buClr>
                <a:srgbClr val="004C7F"/>
              </a:buClr>
              <a:buSzPts val="1800"/>
              <a:buNone/>
              <a:defRPr/>
            </a:lvl7pPr>
            <a:lvl8pPr lvl="7" algn="l">
              <a:lnSpc>
                <a:spcPct val="80000"/>
              </a:lnSpc>
              <a:spcBef>
                <a:spcPts val="0"/>
              </a:spcBef>
              <a:spcAft>
                <a:spcPts val="0"/>
              </a:spcAft>
              <a:buClr>
                <a:srgbClr val="004C7F"/>
              </a:buClr>
              <a:buSzPts val="1800"/>
              <a:buNone/>
              <a:defRPr/>
            </a:lvl8pPr>
            <a:lvl9pPr lvl="8" algn="l">
              <a:lnSpc>
                <a:spcPct val="80000"/>
              </a:lnSpc>
              <a:spcBef>
                <a:spcPts val="0"/>
              </a:spcBef>
              <a:spcAft>
                <a:spcPts val="0"/>
              </a:spcAft>
              <a:buClr>
                <a:srgbClr val="004C7F"/>
              </a:buClr>
              <a:buSzPts val="1800"/>
              <a:buNone/>
              <a:defRPr/>
            </a:lvl9pPr>
          </a:lstStyle>
          <a:p>
            <a:endParaRPr/>
          </a:p>
        </p:txBody>
      </p:sp>
      <p:sp>
        <p:nvSpPr>
          <p:cNvPr id="38" name="Google Shape;38;p8"/>
          <p:cNvSpPr txBox="1">
            <a:spLocks noGrp="1"/>
          </p:cNvSpPr>
          <p:nvPr>
            <p:ph type="body" idx="1"/>
          </p:nvPr>
        </p:nvSpPr>
        <p:spPr>
          <a:xfrm>
            <a:off x="1206500" y="7060576"/>
            <a:ext cx="9779000" cy="5385424"/>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9" name="Google Shape;39;p8"/>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1206500" y="952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4C7F"/>
              </a:buClr>
              <a:buSzPts val="1800"/>
              <a:buNone/>
              <a:defRPr/>
            </a:lvl1pPr>
            <a:lvl2pPr lvl="1" algn="l">
              <a:lnSpc>
                <a:spcPct val="80000"/>
              </a:lnSpc>
              <a:spcBef>
                <a:spcPts val="0"/>
              </a:spcBef>
              <a:spcAft>
                <a:spcPts val="0"/>
              </a:spcAft>
              <a:buClr>
                <a:srgbClr val="004C7F"/>
              </a:buClr>
              <a:buSzPts val="1800"/>
              <a:buNone/>
              <a:defRPr/>
            </a:lvl2pPr>
            <a:lvl3pPr lvl="2" algn="l">
              <a:lnSpc>
                <a:spcPct val="80000"/>
              </a:lnSpc>
              <a:spcBef>
                <a:spcPts val="0"/>
              </a:spcBef>
              <a:spcAft>
                <a:spcPts val="0"/>
              </a:spcAft>
              <a:buClr>
                <a:srgbClr val="004C7F"/>
              </a:buClr>
              <a:buSzPts val="1800"/>
              <a:buNone/>
              <a:defRPr/>
            </a:lvl3pPr>
            <a:lvl4pPr lvl="3" algn="l">
              <a:lnSpc>
                <a:spcPct val="80000"/>
              </a:lnSpc>
              <a:spcBef>
                <a:spcPts val="0"/>
              </a:spcBef>
              <a:spcAft>
                <a:spcPts val="0"/>
              </a:spcAft>
              <a:buClr>
                <a:srgbClr val="004C7F"/>
              </a:buClr>
              <a:buSzPts val="1800"/>
              <a:buNone/>
              <a:defRPr/>
            </a:lvl4pPr>
            <a:lvl5pPr lvl="4" algn="l">
              <a:lnSpc>
                <a:spcPct val="80000"/>
              </a:lnSpc>
              <a:spcBef>
                <a:spcPts val="0"/>
              </a:spcBef>
              <a:spcAft>
                <a:spcPts val="0"/>
              </a:spcAft>
              <a:buClr>
                <a:srgbClr val="004C7F"/>
              </a:buClr>
              <a:buSzPts val="1800"/>
              <a:buNone/>
              <a:defRPr/>
            </a:lvl5pPr>
            <a:lvl6pPr lvl="5" algn="l">
              <a:lnSpc>
                <a:spcPct val="80000"/>
              </a:lnSpc>
              <a:spcBef>
                <a:spcPts val="0"/>
              </a:spcBef>
              <a:spcAft>
                <a:spcPts val="0"/>
              </a:spcAft>
              <a:buClr>
                <a:srgbClr val="004C7F"/>
              </a:buClr>
              <a:buSzPts val="1800"/>
              <a:buNone/>
              <a:defRPr/>
            </a:lvl6pPr>
            <a:lvl7pPr lvl="6" algn="l">
              <a:lnSpc>
                <a:spcPct val="80000"/>
              </a:lnSpc>
              <a:spcBef>
                <a:spcPts val="0"/>
              </a:spcBef>
              <a:spcAft>
                <a:spcPts val="0"/>
              </a:spcAft>
              <a:buClr>
                <a:srgbClr val="004C7F"/>
              </a:buClr>
              <a:buSzPts val="1800"/>
              <a:buNone/>
              <a:defRPr/>
            </a:lvl7pPr>
            <a:lvl8pPr lvl="7" algn="l">
              <a:lnSpc>
                <a:spcPct val="80000"/>
              </a:lnSpc>
              <a:spcBef>
                <a:spcPts val="0"/>
              </a:spcBef>
              <a:spcAft>
                <a:spcPts val="0"/>
              </a:spcAft>
              <a:buClr>
                <a:srgbClr val="004C7F"/>
              </a:buClr>
              <a:buSzPts val="1800"/>
              <a:buNone/>
              <a:defRPr/>
            </a:lvl8pPr>
            <a:lvl9pPr lvl="8" algn="l">
              <a:lnSpc>
                <a:spcPct val="80000"/>
              </a:lnSpc>
              <a:spcBef>
                <a:spcPts val="0"/>
              </a:spcBef>
              <a:spcAft>
                <a:spcPts val="0"/>
              </a:spcAft>
              <a:buClr>
                <a:srgbClr val="004C7F"/>
              </a:buClr>
              <a:buSzPts val="1800"/>
              <a:buNone/>
              <a:defRPr/>
            </a:lvl9pPr>
          </a:lstStyle>
          <a:p>
            <a:endParaRPr/>
          </a:p>
        </p:txBody>
      </p:sp>
      <p:sp>
        <p:nvSpPr>
          <p:cNvPr id="42" name="Google Shape;42;p9"/>
          <p:cNvSpPr txBox="1">
            <a:spLocks noGrp="1"/>
          </p:cNvSpPr>
          <p:nvPr>
            <p:ph type="body" idx="1"/>
          </p:nvPr>
        </p:nvSpPr>
        <p:spPr>
          <a:xfrm>
            <a:off x="1206500" y="2245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3" name="Google Shape;43;p9"/>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4" name="Google Shape;44;p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7" name="Google Shape;47;p1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6500" y="952500"/>
            <a:ext cx="21971000" cy="1433163"/>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4C7F"/>
              </a:buClr>
              <a:buSzPts val="8500"/>
              <a:buFont typeface="Helvetica Neue"/>
              <a:buNone/>
              <a:defRPr sz="8500" b="1" i="0" u="none" strike="noStrike" cap="none">
                <a:solidFill>
                  <a:srgbClr val="004C7F"/>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4C7F"/>
              </a:buClr>
              <a:buSzPts val="8500"/>
              <a:buFont typeface="Helvetica Neue"/>
              <a:buNone/>
              <a:defRPr sz="8500" b="1" i="0" u="none" strike="noStrike" cap="none">
                <a:solidFill>
                  <a:srgbClr val="004C7F"/>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4C7F"/>
              </a:buClr>
              <a:buSzPts val="8500"/>
              <a:buFont typeface="Helvetica Neue"/>
              <a:buNone/>
              <a:defRPr sz="8500" b="1" i="0" u="none" strike="noStrike" cap="none">
                <a:solidFill>
                  <a:srgbClr val="004C7F"/>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4C7F"/>
              </a:buClr>
              <a:buSzPts val="8500"/>
              <a:buFont typeface="Helvetica Neue"/>
              <a:buNone/>
              <a:defRPr sz="8500" b="1" i="0" u="none" strike="noStrike" cap="none">
                <a:solidFill>
                  <a:srgbClr val="004C7F"/>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4C7F"/>
              </a:buClr>
              <a:buSzPts val="8500"/>
              <a:buFont typeface="Helvetica Neue"/>
              <a:buNone/>
              <a:defRPr sz="8500" b="1" i="0" u="none" strike="noStrike" cap="none">
                <a:solidFill>
                  <a:srgbClr val="004C7F"/>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4C7F"/>
              </a:buClr>
              <a:buSzPts val="8500"/>
              <a:buFont typeface="Helvetica Neue"/>
              <a:buNone/>
              <a:defRPr sz="8500" b="1" i="0" u="none" strike="noStrike" cap="none">
                <a:solidFill>
                  <a:srgbClr val="004C7F"/>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4C7F"/>
              </a:buClr>
              <a:buSzPts val="8500"/>
              <a:buFont typeface="Helvetica Neue"/>
              <a:buNone/>
              <a:defRPr sz="8500" b="1" i="0" u="none" strike="noStrike" cap="none">
                <a:solidFill>
                  <a:srgbClr val="004C7F"/>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4C7F"/>
              </a:buClr>
              <a:buSzPts val="8500"/>
              <a:buFont typeface="Helvetica Neue"/>
              <a:buNone/>
              <a:defRPr sz="8500" b="1" i="0" u="none" strike="noStrike" cap="none">
                <a:solidFill>
                  <a:srgbClr val="004C7F"/>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4C7F"/>
              </a:buClr>
              <a:buSzPts val="8500"/>
              <a:buFont typeface="Helvetica Neue"/>
              <a:buNone/>
              <a:defRPr sz="8500" b="1" i="0" u="none" strike="noStrike" cap="none">
                <a:solidFill>
                  <a:srgbClr val="004C7F"/>
                </a:solidFill>
                <a:latin typeface="Helvetica Neue"/>
                <a:ea typeface="Helvetica Neue"/>
                <a:cs typeface="Helvetica Neue"/>
                <a:sym typeface="Helvetica Neue"/>
              </a:defRPr>
            </a:lvl9pPr>
          </a:lstStyle>
          <a:p>
            <a:endParaRPr/>
          </a:p>
        </p:txBody>
      </p:sp>
      <p:sp>
        <p:nvSpPr>
          <p:cNvPr id="7" name="Google Shape;7;p1"/>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7"/>
          <p:cNvSpPr txBox="1">
            <a:spLocks noGrp="1"/>
          </p:cNvSpPr>
          <p:nvPr>
            <p:ph type="body" idx="1"/>
          </p:nvPr>
        </p:nvSpPr>
        <p:spPr>
          <a:xfrm>
            <a:off x="1201340" y="11847162"/>
            <a:ext cx="21971003" cy="636979"/>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FFFFFF"/>
              </a:buClr>
              <a:buSzPts val="3600"/>
              <a:buFont typeface="Helvetica Neue"/>
              <a:buNone/>
            </a:pPr>
            <a:r>
              <a:rPr lang="en-US" sz="3600" b="1">
                <a:solidFill>
                  <a:srgbClr val="FFFFFF"/>
                </a:solidFill>
              </a:rPr>
              <a:t>Amalia Temneanu, Dae-Jin Rhee, Marcela Ulloa, Nicolas Bidaux</a:t>
            </a:r>
            <a:endParaRPr/>
          </a:p>
        </p:txBody>
      </p:sp>
      <p:sp>
        <p:nvSpPr>
          <p:cNvPr id="77" name="Google Shape;77;p17"/>
          <p:cNvSpPr txBox="1">
            <a:spLocks noGrp="1"/>
          </p:cNvSpPr>
          <p:nvPr>
            <p:ph type="ctrTitle" idx="4294967295"/>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p>
            <a:pPr marL="0" marR="0" lvl="0" indent="0" algn="l" rtl="0">
              <a:lnSpc>
                <a:spcPct val="80000"/>
              </a:lnSpc>
              <a:spcBef>
                <a:spcPts val="0"/>
              </a:spcBef>
              <a:spcAft>
                <a:spcPts val="0"/>
              </a:spcAft>
              <a:buClr>
                <a:srgbClr val="FFFFFF"/>
              </a:buClr>
              <a:buSzPts val="11600"/>
              <a:buFont typeface="Helvetica Neue"/>
              <a:buNone/>
            </a:pPr>
            <a:r>
              <a:rPr lang="en-US" sz="11600" b="1" i="0" u="none" strike="noStrike" cap="none">
                <a:solidFill>
                  <a:srgbClr val="FFFFFF"/>
                </a:solidFill>
                <a:latin typeface="Helvetica Neue"/>
                <a:ea typeface="Helvetica Neue"/>
                <a:cs typeface="Helvetica Neue"/>
                <a:sym typeface="Helvetica Neue"/>
              </a:rPr>
              <a:t>Twitter &amp; share prices</a:t>
            </a:r>
            <a:endParaRPr/>
          </a:p>
        </p:txBody>
      </p:sp>
      <p:sp>
        <p:nvSpPr>
          <p:cNvPr id="78" name="Google Shape;78;p17"/>
          <p:cNvSpPr txBox="1">
            <a:spLocks noGrp="1"/>
          </p:cNvSpPr>
          <p:nvPr>
            <p:ph type="subTitle" idx="4294967295"/>
          </p:nvPr>
        </p:nvSpPr>
        <p:spPr>
          <a:xfrm>
            <a:off x="1201342" y="7210490"/>
            <a:ext cx="21971001" cy="1905001"/>
          </a:xfrm>
          <a:prstGeom prst="rect">
            <a:avLst/>
          </a:prstGeom>
          <a:noFill/>
          <a:ln>
            <a:noFill/>
          </a:ln>
        </p:spPr>
        <p:txBody>
          <a:bodyPr spcFirstLastPara="1" wrap="square" lIns="50800" tIns="50800" rIns="50800" bIns="50800" anchor="t" anchorCtr="0">
            <a:normAutofit/>
          </a:bodyPr>
          <a:lstStyle/>
          <a:p>
            <a:pPr marL="0" marR="0" lvl="0" indent="0" algn="l" rtl="0">
              <a:lnSpc>
                <a:spcPct val="100000"/>
              </a:lnSpc>
              <a:spcBef>
                <a:spcPts val="0"/>
              </a:spcBef>
              <a:spcAft>
                <a:spcPts val="0"/>
              </a:spcAft>
              <a:buClr>
                <a:schemeClr val="accent1"/>
              </a:buClr>
              <a:buSzPts val="5500"/>
              <a:buFont typeface="Helvetica Neue"/>
              <a:buNone/>
            </a:pPr>
            <a:r>
              <a:rPr lang="en-US" sz="5500" b="1" i="0" u="none" strike="noStrike" cap="none">
                <a:solidFill>
                  <a:schemeClr val="accent1"/>
                </a:solidFill>
                <a:latin typeface="Helvetica Neue"/>
                <a:ea typeface="Helvetica Neue"/>
                <a:cs typeface="Helvetica Neue"/>
                <a:sym typeface="Helvetica Neue"/>
              </a:rPr>
              <a:t>Impact of CEO Tweets on stock prices using Sentiment Analysis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a:spLocks noGrp="1"/>
          </p:cNvSpPr>
          <p:nvPr>
            <p:ph type="title"/>
          </p:nvPr>
        </p:nvSpPr>
        <p:spPr>
          <a:xfrm>
            <a:off x="1206496" y="4533900"/>
            <a:ext cx="21971004" cy="4648200"/>
          </a:xfrm>
          <a:prstGeom prst="rect">
            <a:avLst/>
          </a:prstGeom>
          <a:noFill/>
          <a:ln>
            <a:noFill/>
          </a:ln>
        </p:spPr>
        <p:txBody>
          <a:bodyPr spcFirstLastPara="1" wrap="square" lIns="50800" tIns="50800" rIns="50800" bIns="50800" anchor="ctr" anchorCtr="0">
            <a:normAutofit/>
          </a:bodyPr>
          <a:lstStyle/>
          <a:p>
            <a:pPr marL="0" lvl="0" indent="0" algn="l" rtl="0">
              <a:lnSpc>
                <a:spcPct val="80000"/>
              </a:lnSpc>
              <a:spcBef>
                <a:spcPts val="0"/>
              </a:spcBef>
              <a:spcAft>
                <a:spcPts val="0"/>
              </a:spcAft>
              <a:buClr>
                <a:srgbClr val="FFFFFF"/>
              </a:buClr>
              <a:buSzPts val="11600"/>
              <a:buFont typeface="Helvetica Neue"/>
              <a:buNone/>
            </a:pPr>
            <a:r>
              <a:rPr lang="en-US" sz="11600" b="0">
                <a:solidFill>
                  <a:srgbClr val="FFFFFF"/>
                </a:solidFill>
                <a:latin typeface="Helvetica Neue"/>
                <a:ea typeface="Helvetica Neue"/>
                <a:cs typeface="Helvetica Neue"/>
                <a:sym typeface="Helvetica Neue"/>
              </a:rPr>
              <a:t>WordClouds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8"/>
        <p:cNvGrpSpPr/>
        <p:nvPr/>
      </p:nvGrpSpPr>
      <p:grpSpPr>
        <a:xfrm>
          <a:off x="0" y="0"/>
          <a:ext cx="0" cy="0"/>
          <a:chOff x="0" y="0"/>
          <a:chExt cx="0" cy="0"/>
        </a:xfrm>
      </p:grpSpPr>
      <p:sp>
        <p:nvSpPr>
          <p:cNvPr id="149" name="Google Shape;149;p27"/>
          <p:cNvSpPr/>
          <p:nvPr/>
        </p:nvSpPr>
        <p:spPr>
          <a:xfrm>
            <a:off x="1360288" y="-20558"/>
            <a:ext cx="21663541" cy="684133"/>
          </a:xfrm>
          <a:prstGeom prst="roundRect">
            <a:avLst>
              <a:gd name="adj" fmla="val 0"/>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5C1FF"/>
              </a:buClr>
              <a:buSzPts val="3900"/>
              <a:buFont typeface="Helvetica Neue"/>
              <a:buNone/>
            </a:pPr>
            <a:r>
              <a:rPr lang="en-US" sz="3900" b="1" i="0" u="none" strike="noStrike" cap="none">
                <a:solidFill>
                  <a:srgbClr val="55C1FF"/>
                </a:solidFill>
                <a:latin typeface="Helvetica Neue"/>
                <a:ea typeface="Helvetica Neue"/>
                <a:cs typeface="Helvetica Neue"/>
                <a:sym typeface="Helvetica Neue"/>
              </a:rPr>
              <a:t>Elon Musk - Tesla</a:t>
            </a:r>
            <a:endParaRPr/>
          </a:p>
        </p:txBody>
      </p:sp>
      <p:pic>
        <p:nvPicPr>
          <p:cNvPr id="150" name="Google Shape;150;p27"/>
          <p:cNvPicPr preferRelativeResize="0"/>
          <p:nvPr/>
        </p:nvPicPr>
        <p:blipFill rotWithShape="1">
          <a:blip r:embed="rId3">
            <a:alphaModFix/>
          </a:blip>
          <a:srcRect l="9692" t="10248" r="6681" b="8923"/>
          <a:stretch/>
        </p:blipFill>
        <p:spPr>
          <a:xfrm>
            <a:off x="5605100" y="983901"/>
            <a:ext cx="13173916" cy="12732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4"/>
        <p:cNvGrpSpPr/>
        <p:nvPr/>
      </p:nvGrpSpPr>
      <p:grpSpPr>
        <a:xfrm>
          <a:off x="0" y="0"/>
          <a:ext cx="0" cy="0"/>
          <a:chOff x="0" y="0"/>
          <a:chExt cx="0" cy="0"/>
        </a:xfrm>
      </p:grpSpPr>
      <p:pic>
        <p:nvPicPr>
          <p:cNvPr id="155" name="Google Shape;155;p28" descr="JeffBezos.png"/>
          <p:cNvPicPr preferRelativeResize="0"/>
          <p:nvPr/>
        </p:nvPicPr>
        <p:blipFill rotWithShape="1">
          <a:blip r:embed="rId3">
            <a:alphaModFix/>
          </a:blip>
          <a:srcRect/>
          <a:stretch/>
        </p:blipFill>
        <p:spPr>
          <a:xfrm>
            <a:off x="3631217" y="-1258283"/>
            <a:ext cx="17121568" cy="17121568"/>
          </a:xfrm>
          <a:prstGeom prst="rect">
            <a:avLst/>
          </a:prstGeom>
          <a:noFill/>
          <a:ln>
            <a:noFill/>
          </a:ln>
        </p:spPr>
      </p:pic>
      <p:sp>
        <p:nvSpPr>
          <p:cNvPr id="156" name="Google Shape;156;p28"/>
          <p:cNvSpPr txBox="1">
            <a:spLocks noGrp="1"/>
          </p:cNvSpPr>
          <p:nvPr>
            <p:ph type="title" idx="4294967295"/>
          </p:nvPr>
        </p:nvSpPr>
        <p:spPr>
          <a:xfrm>
            <a:off x="9553013" y="121227"/>
            <a:ext cx="5277974" cy="706114"/>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5C1FF"/>
              </a:buClr>
              <a:buSzPts val="3900"/>
              <a:buFont typeface="Helvetica Neue"/>
              <a:buNone/>
            </a:pPr>
            <a:r>
              <a:rPr lang="en-US" sz="3900">
                <a:solidFill>
                  <a:srgbClr val="55C1FF"/>
                </a:solidFill>
              </a:rPr>
              <a:t>Jeff Bezos - Amazon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0"/>
        <p:cNvGrpSpPr/>
        <p:nvPr/>
      </p:nvGrpSpPr>
      <p:grpSpPr>
        <a:xfrm>
          <a:off x="0" y="0"/>
          <a:ext cx="0" cy="0"/>
          <a:chOff x="0" y="0"/>
          <a:chExt cx="0" cy="0"/>
        </a:xfrm>
      </p:grpSpPr>
      <p:sp>
        <p:nvSpPr>
          <p:cNvPr id="161" name="Google Shape;161;p29"/>
          <p:cNvSpPr txBox="1">
            <a:spLocks noGrp="1"/>
          </p:cNvSpPr>
          <p:nvPr>
            <p:ph type="title" idx="4294967295"/>
          </p:nvPr>
        </p:nvSpPr>
        <p:spPr>
          <a:xfrm>
            <a:off x="9553013" y="131123"/>
            <a:ext cx="5277974" cy="706114"/>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5C1FF"/>
              </a:buClr>
              <a:buSzPts val="3900"/>
              <a:buFont typeface="Helvetica Neue"/>
              <a:buNone/>
            </a:pPr>
            <a:r>
              <a:rPr lang="en-US" sz="3900">
                <a:solidFill>
                  <a:srgbClr val="55C1FF"/>
                </a:solidFill>
              </a:rPr>
              <a:t>Jack Dorsey - Twitter</a:t>
            </a:r>
            <a:endParaRPr/>
          </a:p>
        </p:txBody>
      </p:sp>
      <p:pic>
        <p:nvPicPr>
          <p:cNvPr id="162" name="Google Shape;162;p29" descr="dorsey.png"/>
          <p:cNvPicPr preferRelativeResize="0"/>
          <p:nvPr/>
        </p:nvPicPr>
        <p:blipFill rotWithShape="1">
          <a:blip r:embed="rId3">
            <a:alphaModFix/>
          </a:blip>
          <a:srcRect/>
          <a:stretch/>
        </p:blipFill>
        <p:spPr>
          <a:xfrm>
            <a:off x="4022505" y="-746962"/>
            <a:ext cx="16338990" cy="1633898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6"/>
        <p:cNvGrpSpPr/>
        <p:nvPr/>
      </p:nvGrpSpPr>
      <p:grpSpPr>
        <a:xfrm>
          <a:off x="0" y="0"/>
          <a:ext cx="0" cy="0"/>
          <a:chOff x="0" y="0"/>
          <a:chExt cx="0" cy="0"/>
        </a:xfrm>
      </p:grpSpPr>
      <p:sp>
        <p:nvSpPr>
          <p:cNvPr id="167" name="Google Shape;167;p30"/>
          <p:cNvSpPr txBox="1">
            <a:spLocks noGrp="1"/>
          </p:cNvSpPr>
          <p:nvPr>
            <p:ph type="title" idx="4294967295"/>
          </p:nvPr>
        </p:nvSpPr>
        <p:spPr>
          <a:xfrm>
            <a:off x="9553013" y="121227"/>
            <a:ext cx="5277974" cy="706114"/>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5C1FF"/>
              </a:buClr>
              <a:buSzPts val="3900"/>
              <a:buFont typeface="Helvetica Neue"/>
              <a:buNone/>
            </a:pPr>
            <a:r>
              <a:rPr lang="en-US" sz="3900">
                <a:solidFill>
                  <a:srgbClr val="55C1FF"/>
                </a:solidFill>
              </a:rPr>
              <a:t>Tim Cook - Apple</a:t>
            </a:r>
            <a:endParaRPr/>
          </a:p>
        </p:txBody>
      </p:sp>
      <p:pic>
        <p:nvPicPr>
          <p:cNvPr id="168" name="Google Shape;168;p30" descr="timcook.png"/>
          <p:cNvPicPr preferRelativeResize="0"/>
          <p:nvPr/>
        </p:nvPicPr>
        <p:blipFill rotWithShape="1">
          <a:blip r:embed="rId3">
            <a:alphaModFix/>
          </a:blip>
          <a:srcRect/>
          <a:stretch/>
        </p:blipFill>
        <p:spPr>
          <a:xfrm>
            <a:off x="4034256" y="-834037"/>
            <a:ext cx="16315488" cy="1631548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2"/>
        <p:cNvGrpSpPr/>
        <p:nvPr/>
      </p:nvGrpSpPr>
      <p:grpSpPr>
        <a:xfrm>
          <a:off x="0" y="0"/>
          <a:ext cx="0" cy="0"/>
          <a:chOff x="0" y="0"/>
          <a:chExt cx="0" cy="0"/>
        </a:xfrm>
      </p:grpSpPr>
      <p:sp>
        <p:nvSpPr>
          <p:cNvPr id="173" name="Google Shape;173;p31"/>
          <p:cNvSpPr/>
          <p:nvPr/>
        </p:nvSpPr>
        <p:spPr>
          <a:xfrm>
            <a:off x="1360288" y="-20558"/>
            <a:ext cx="21663600" cy="684000"/>
          </a:xfrm>
          <a:prstGeom prst="roundRect">
            <a:avLst>
              <a:gd name="adj" fmla="val 0"/>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5C1FF"/>
              </a:buClr>
              <a:buSzPts val="3900"/>
              <a:buFont typeface="Helvetica Neue"/>
              <a:buNone/>
            </a:pPr>
            <a:r>
              <a:rPr lang="en-US" sz="3900" b="1">
                <a:solidFill>
                  <a:srgbClr val="55C1FF"/>
                </a:solidFill>
                <a:latin typeface="Helvetica Neue"/>
                <a:ea typeface="Helvetica Neue"/>
                <a:cs typeface="Helvetica Neue"/>
                <a:sym typeface="Helvetica Neue"/>
              </a:rPr>
              <a:t>Russian Trader </a:t>
            </a:r>
            <a:r>
              <a:rPr lang="en-US" sz="3900" b="1" i="0" u="none" strike="noStrike" cap="none">
                <a:solidFill>
                  <a:srgbClr val="55C1FF"/>
                </a:solidFill>
                <a:latin typeface="Helvetica Neue"/>
                <a:ea typeface="Helvetica Neue"/>
                <a:cs typeface="Helvetica Neue"/>
                <a:sym typeface="Helvetica Neue"/>
              </a:rPr>
              <a:t>- </a:t>
            </a:r>
            <a:r>
              <a:rPr lang="en-US" sz="3900" b="1">
                <a:solidFill>
                  <a:srgbClr val="55C1FF"/>
                </a:solidFill>
                <a:latin typeface="Helvetica Neue"/>
                <a:ea typeface="Helvetica Neue"/>
                <a:cs typeface="Helvetica Neue"/>
                <a:sym typeface="Helvetica Neue"/>
              </a:rPr>
              <a:t>Wheat</a:t>
            </a:r>
            <a:endParaRPr/>
          </a:p>
        </p:txBody>
      </p:sp>
      <p:pic>
        <p:nvPicPr>
          <p:cNvPr id="174" name="Google Shape;174;p31"/>
          <p:cNvPicPr preferRelativeResize="0"/>
          <p:nvPr/>
        </p:nvPicPr>
        <p:blipFill rotWithShape="1">
          <a:blip r:embed="rId3">
            <a:alphaModFix/>
          </a:blip>
          <a:srcRect l="9478" t="8645" r="8386" b="9252"/>
          <a:stretch/>
        </p:blipFill>
        <p:spPr>
          <a:xfrm>
            <a:off x="5939110" y="988988"/>
            <a:ext cx="12505780" cy="125000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xfrm>
            <a:off x="1206496" y="4533900"/>
            <a:ext cx="21971004" cy="4648200"/>
          </a:xfrm>
          <a:prstGeom prst="rect">
            <a:avLst/>
          </a:prstGeom>
          <a:noFill/>
          <a:ln>
            <a:noFill/>
          </a:ln>
        </p:spPr>
        <p:txBody>
          <a:bodyPr spcFirstLastPara="1" wrap="square" lIns="50800" tIns="50800" rIns="50800" bIns="50800" anchor="ctr" anchorCtr="0">
            <a:normAutofit/>
          </a:bodyPr>
          <a:lstStyle/>
          <a:p>
            <a:pPr marL="0" lvl="0" indent="0" algn="l" rtl="0">
              <a:lnSpc>
                <a:spcPct val="80000"/>
              </a:lnSpc>
              <a:spcBef>
                <a:spcPts val="0"/>
              </a:spcBef>
              <a:spcAft>
                <a:spcPts val="0"/>
              </a:spcAft>
              <a:buClr>
                <a:srgbClr val="FFFFFF"/>
              </a:buClr>
              <a:buSzPts val="11600"/>
              <a:buFont typeface="Helvetica Neue"/>
              <a:buNone/>
            </a:pPr>
            <a:r>
              <a:rPr lang="en-US"/>
              <a:t>Data Analysis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3"/>
          <p:cNvPicPr preferRelativeResize="0"/>
          <p:nvPr/>
        </p:nvPicPr>
        <p:blipFill>
          <a:blip r:embed="rId3">
            <a:alphaModFix/>
          </a:blip>
          <a:stretch>
            <a:fillRect/>
          </a:stretch>
        </p:blipFill>
        <p:spPr>
          <a:xfrm>
            <a:off x="75" y="1959525"/>
            <a:ext cx="9342900" cy="7777528"/>
          </a:xfrm>
          <a:prstGeom prst="rect">
            <a:avLst/>
          </a:prstGeom>
          <a:noFill/>
          <a:ln>
            <a:noFill/>
          </a:ln>
        </p:spPr>
      </p:pic>
      <p:sp>
        <p:nvSpPr>
          <p:cNvPr id="185" name="Google Shape;185;p33"/>
          <p:cNvSpPr/>
          <p:nvPr/>
        </p:nvSpPr>
        <p:spPr>
          <a:xfrm>
            <a:off x="1360288" y="-20558"/>
            <a:ext cx="21663600" cy="684000"/>
          </a:xfrm>
          <a:prstGeom prst="roundRect">
            <a:avLst>
              <a:gd name="adj" fmla="val 0"/>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5C1FF"/>
              </a:buClr>
              <a:buSzPts val="3900"/>
              <a:buFont typeface="Helvetica Neue"/>
              <a:buNone/>
            </a:pPr>
            <a:r>
              <a:rPr lang="en-US" sz="3900" b="1">
                <a:solidFill>
                  <a:srgbClr val="55C1FF"/>
                </a:solidFill>
                <a:latin typeface="Helvetica Neue"/>
                <a:ea typeface="Helvetica Neue"/>
                <a:cs typeface="Helvetica Neue"/>
                <a:sym typeface="Helvetica Neue"/>
              </a:rPr>
              <a:t>Richard Branson tweets - Virgin Galactic stock price</a:t>
            </a:r>
            <a:endParaRPr/>
          </a:p>
        </p:txBody>
      </p:sp>
      <p:sp>
        <p:nvSpPr>
          <p:cNvPr id="186" name="Google Shape;186;p33"/>
          <p:cNvSpPr txBox="1"/>
          <p:nvPr/>
        </p:nvSpPr>
        <p:spPr>
          <a:xfrm>
            <a:off x="9718200" y="587250"/>
            <a:ext cx="14595300" cy="4697400"/>
          </a:xfrm>
          <a:prstGeom prst="rect">
            <a:avLst/>
          </a:prstGeom>
          <a:noFill/>
          <a:ln>
            <a:noFill/>
          </a:ln>
        </p:spPr>
        <p:txBody>
          <a:bodyPr spcFirstLastPara="1" wrap="square" lIns="243800" tIns="243800" rIns="243800" bIns="243800" anchor="t" anchorCtr="0">
            <a:noAutofit/>
          </a:bodyPr>
          <a:lstStyle/>
          <a:p>
            <a:pPr marL="0" lvl="0" indent="0" algn="just" rtl="0">
              <a:lnSpc>
                <a:spcPct val="115000"/>
              </a:lnSpc>
              <a:spcBef>
                <a:spcPts val="0"/>
              </a:spcBef>
              <a:spcAft>
                <a:spcPts val="0"/>
              </a:spcAft>
              <a:buNone/>
            </a:pPr>
            <a:r>
              <a:rPr lang="en-US" sz="2700" b="1">
                <a:latin typeface="Roboto"/>
                <a:ea typeface="Roboto"/>
                <a:cs typeface="Roboto"/>
                <a:sym typeface="Roboto"/>
              </a:rPr>
              <a:t>T-test: </a:t>
            </a:r>
            <a:r>
              <a:rPr lang="en-US" sz="2700">
                <a:latin typeface="Roboto"/>
                <a:ea typeface="Roboto"/>
                <a:cs typeface="Roboto"/>
                <a:sym typeface="Roboto"/>
              </a:rPr>
              <a:t>the p-value was larger than the significance level of 5%</a:t>
            </a:r>
            <a:endParaRPr sz="2700">
              <a:latin typeface="Roboto"/>
              <a:ea typeface="Roboto"/>
              <a:cs typeface="Roboto"/>
              <a:sym typeface="Roboto"/>
            </a:endParaRPr>
          </a:p>
          <a:p>
            <a:pPr marL="0" lvl="0" indent="0" algn="just" rtl="0">
              <a:lnSpc>
                <a:spcPct val="115000"/>
              </a:lnSpc>
              <a:spcBef>
                <a:spcPts val="0"/>
              </a:spcBef>
              <a:spcAft>
                <a:spcPts val="0"/>
              </a:spcAft>
              <a:buNone/>
            </a:pPr>
            <a:endParaRPr sz="2700">
              <a:latin typeface="Roboto"/>
              <a:ea typeface="Roboto"/>
              <a:cs typeface="Roboto"/>
              <a:sym typeface="Roboto"/>
            </a:endParaRPr>
          </a:p>
          <a:p>
            <a:pPr marL="0" lvl="0" indent="0" algn="just" rtl="0">
              <a:lnSpc>
                <a:spcPct val="115000"/>
              </a:lnSpc>
              <a:spcBef>
                <a:spcPts val="0"/>
              </a:spcBef>
              <a:spcAft>
                <a:spcPts val="0"/>
              </a:spcAft>
              <a:buNone/>
            </a:pPr>
            <a:r>
              <a:rPr lang="en-US" sz="2700" b="1">
                <a:latin typeface="Roboto"/>
                <a:ea typeface="Roboto"/>
                <a:cs typeface="Roboto"/>
                <a:sym typeface="Roboto"/>
              </a:rPr>
              <a:t>Correlation matrix: </a:t>
            </a:r>
            <a:r>
              <a:rPr lang="en-US" sz="2700">
                <a:latin typeface="Roboto"/>
                <a:ea typeface="Roboto"/>
                <a:cs typeface="Roboto"/>
                <a:sym typeface="Roboto"/>
              </a:rPr>
              <a:t>using Pearson correlation coefficient and Spearman correlation coefficient - no correlation </a:t>
            </a:r>
            <a:endParaRPr sz="2700">
              <a:latin typeface="Roboto"/>
              <a:ea typeface="Roboto"/>
              <a:cs typeface="Roboto"/>
              <a:sym typeface="Roboto"/>
            </a:endParaRPr>
          </a:p>
          <a:p>
            <a:pPr marL="0" lvl="0" indent="0" algn="just" rtl="0">
              <a:lnSpc>
                <a:spcPct val="115000"/>
              </a:lnSpc>
              <a:spcBef>
                <a:spcPts val="0"/>
              </a:spcBef>
              <a:spcAft>
                <a:spcPts val="0"/>
              </a:spcAft>
              <a:buNone/>
            </a:pPr>
            <a:endParaRPr sz="2700">
              <a:latin typeface="Roboto"/>
              <a:ea typeface="Roboto"/>
              <a:cs typeface="Roboto"/>
              <a:sym typeface="Roboto"/>
            </a:endParaRPr>
          </a:p>
          <a:p>
            <a:pPr marL="0" lvl="0" indent="0" algn="just" rtl="0">
              <a:lnSpc>
                <a:spcPct val="115000"/>
              </a:lnSpc>
              <a:spcBef>
                <a:spcPts val="0"/>
              </a:spcBef>
              <a:spcAft>
                <a:spcPts val="0"/>
              </a:spcAft>
              <a:buNone/>
            </a:pPr>
            <a:r>
              <a:rPr lang="en-US" sz="2700" b="1">
                <a:latin typeface="Roboto"/>
                <a:ea typeface="Roboto"/>
                <a:cs typeface="Roboto"/>
                <a:sym typeface="Roboto"/>
              </a:rPr>
              <a:t>Simple Linear Regression model: </a:t>
            </a:r>
            <a:r>
              <a:rPr lang="en-US" sz="2700">
                <a:latin typeface="Roboto"/>
                <a:ea typeface="Roboto"/>
                <a:cs typeface="Roboto"/>
                <a:sym typeface="Roboto"/>
              </a:rPr>
              <a:t>no significant coefficients (based on their p-values) and R squared approximately equal to zero</a:t>
            </a:r>
            <a:endParaRPr sz="2700">
              <a:latin typeface="Roboto"/>
              <a:ea typeface="Roboto"/>
              <a:cs typeface="Roboto"/>
              <a:sym typeface="Roboto"/>
            </a:endParaRPr>
          </a:p>
          <a:p>
            <a:pPr marL="0" lvl="0" indent="0" algn="just" rtl="0">
              <a:lnSpc>
                <a:spcPct val="115000"/>
              </a:lnSpc>
              <a:spcBef>
                <a:spcPts val="0"/>
              </a:spcBef>
              <a:spcAft>
                <a:spcPts val="0"/>
              </a:spcAft>
              <a:buNone/>
            </a:pPr>
            <a:endParaRPr sz="2700">
              <a:latin typeface="Roboto"/>
              <a:ea typeface="Roboto"/>
              <a:cs typeface="Roboto"/>
              <a:sym typeface="Roboto"/>
            </a:endParaRPr>
          </a:p>
          <a:p>
            <a:pPr marL="0" lvl="0" indent="0" algn="just" rtl="0">
              <a:lnSpc>
                <a:spcPct val="115000"/>
              </a:lnSpc>
              <a:spcBef>
                <a:spcPts val="0"/>
              </a:spcBef>
              <a:spcAft>
                <a:spcPts val="0"/>
              </a:spcAft>
              <a:buNone/>
            </a:pPr>
            <a:r>
              <a:rPr lang="en-US" sz="2700" b="1">
                <a:latin typeface="Roboto"/>
                <a:ea typeface="Roboto"/>
                <a:cs typeface="Roboto"/>
                <a:sym typeface="Roboto"/>
              </a:rPr>
              <a:t>Multiple linear regression model:</a:t>
            </a:r>
            <a:r>
              <a:rPr lang="en-US" sz="2700">
                <a:latin typeface="Roboto"/>
                <a:ea typeface="Roboto"/>
                <a:cs typeface="Roboto"/>
                <a:sym typeface="Roboto"/>
              </a:rPr>
              <a:t> </a:t>
            </a:r>
            <a:r>
              <a:rPr lang="en-US" sz="2700" b="1">
                <a:latin typeface="Roboto"/>
                <a:ea typeface="Roboto"/>
                <a:cs typeface="Roboto"/>
                <a:sym typeface="Roboto"/>
              </a:rPr>
              <a:t>F-test</a:t>
            </a:r>
            <a:r>
              <a:rPr lang="en-US" sz="2700">
                <a:latin typeface="Roboto"/>
                <a:ea typeface="Roboto"/>
                <a:cs typeface="Roboto"/>
                <a:sym typeface="Roboto"/>
              </a:rPr>
              <a:t> of overall significance, concludes that our model is better compared to a model with no independent variables, the </a:t>
            </a:r>
            <a:r>
              <a:rPr lang="en-US" sz="2700" b="1">
                <a:latin typeface="Roboto"/>
                <a:ea typeface="Roboto"/>
                <a:cs typeface="Roboto"/>
                <a:sym typeface="Roboto"/>
              </a:rPr>
              <a:t>t-test</a:t>
            </a:r>
            <a:r>
              <a:rPr lang="en-US" sz="2700">
                <a:latin typeface="Roboto"/>
                <a:ea typeface="Roboto"/>
                <a:cs typeface="Roboto"/>
                <a:sym typeface="Roboto"/>
              </a:rPr>
              <a:t> for each coefficient returns only one significant coefficient, </a:t>
            </a:r>
            <a:r>
              <a:rPr lang="en-US" sz="2700" b="1">
                <a:latin typeface="Roboto"/>
                <a:ea typeface="Roboto"/>
                <a:cs typeface="Roboto"/>
                <a:sym typeface="Roboto"/>
              </a:rPr>
              <a:t>the number of likes per tweet</a:t>
            </a:r>
            <a:r>
              <a:rPr lang="en-US" sz="2700">
                <a:latin typeface="Roboto"/>
                <a:ea typeface="Roboto"/>
                <a:cs typeface="Roboto"/>
                <a:sym typeface="Roboto"/>
              </a:rPr>
              <a:t>;  low coefficient of determination</a:t>
            </a:r>
            <a:endParaRPr sz="2700" b="1">
              <a:latin typeface="Roboto"/>
              <a:ea typeface="Roboto"/>
              <a:cs typeface="Roboto"/>
              <a:sym typeface="Roboto"/>
            </a:endParaRPr>
          </a:p>
          <a:p>
            <a:pPr marL="0" lvl="0" indent="0" algn="just" rtl="0">
              <a:lnSpc>
                <a:spcPct val="115000"/>
              </a:lnSpc>
              <a:spcBef>
                <a:spcPts val="0"/>
              </a:spcBef>
              <a:spcAft>
                <a:spcPts val="0"/>
              </a:spcAft>
              <a:buNone/>
            </a:pPr>
            <a:endParaRPr sz="2700" b="1">
              <a:latin typeface="Roboto"/>
              <a:ea typeface="Roboto"/>
              <a:cs typeface="Roboto"/>
              <a:sym typeface="Roboto"/>
            </a:endParaRPr>
          </a:p>
          <a:p>
            <a:pPr marL="0" lvl="0" indent="0" algn="just" rtl="0">
              <a:lnSpc>
                <a:spcPct val="115000"/>
              </a:lnSpc>
              <a:spcBef>
                <a:spcPts val="0"/>
              </a:spcBef>
              <a:spcAft>
                <a:spcPts val="0"/>
              </a:spcAft>
              <a:buNone/>
            </a:pPr>
            <a:endParaRPr sz="2700">
              <a:latin typeface="Roboto"/>
              <a:ea typeface="Roboto"/>
              <a:cs typeface="Roboto"/>
              <a:sym typeface="Roboto"/>
            </a:endParaRPr>
          </a:p>
        </p:txBody>
      </p:sp>
      <p:sp>
        <p:nvSpPr>
          <p:cNvPr id="187" name="Google Shape;187;p33"/>
          <p:cNvSpPr txBox="1"/>
          <p:nvPr/>
        </p:nvSpPr>
        <p:spPr>
          <a:xfrm>
            <a:off x="75" y="784425"/>
            <a:ext cx="9003000" cy="1045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2600" b="1" i="1">
                <a:highlight>
                  <a:srgbClr val="FFFFFF"/>
                </a:highlight>
                <a:latin typeface="Roboto"/>
                <a:ea typeface="Roboto"/>
                <a:cs typeface="Roboto"/>
                <a:sym typeface="Roboto"/>
              </a:rPr>
              <a:t>H0:</a:t>
            </a:r>
            <a:r>
              <a:rPr lang="en-US" sz="2600" i="1">
                <a:highlight>
                  <a:srgbClr val="FFFFFF"/>
                </a:highlight>
                <a:latin typeface="Roboto"/>
                <a:ea typeface="Roboto"/>
                <a:cs typeface="Roboto"/>
                <a:sym typeface="Roboto"/>
              </a:rPr>
              <a:t> the changes in stock market prices are similar </a:t>
            </a:r>
            <a:r>
              <a:rPr lang="en-US" sz="2600" b="1" i="1">
                <a:highlight>
                  <a:srgbClr val="FFFFFF"/>
                </a:highlight>
                <a:latin typeface="Roboto"/>
                <a:ea typeface="Roboto"/>
                <a:cs typeface="Roboto"/>
                <a:sym typeface="Roboto"/>
              </a:rPr>
              <a:t>on average</a:t>
            </a:r>
            <a:r>
              <a:rPr lang="en-US" sz="2600" i="1">
                <a:highlight>
                  <a:srgbClr val="FFFFFF"/>
                </a:highlight>
                <a:latin typeface="Roboto"/>
                <a:ea typeface="Roboto"/>
                <a:cs typeface="Roboto"/>
                <a:sym typeface="Roboto"/>
              </a:rPr>
              <a:t> compared to the changes in CEO's Twitter sentiment</a:t>
            </a:r>
            <a:endParaRPr sz="2600" i="1">
              <a:highlight>
                <a:srgbClr val="FFFFFF"/>
              </a:highlight>
              <a:latin typeface="Roboto"/>
              <a:ea typeface="Roboto"/>
              <a:cs typeface="Roboto"/>
              <a:sym typeface="Roboto"/>
            </a:endParaRPr>
          </a:p>
        </p:txBody>
      </p:sp>
      <p:pic>
        <p:nvPicPr>
          <p:cNvPr id="188" name="Google Shape;188;p33"/>
          <p:cNvPicPr preferRelativeResize="0"/>
          <p:nvPr/>
        </p:nvPicPr>
        <p:blipFill>
          <a:blip r:embed="rId4">
            <a:alphaModFix/>
          </a:blip>
          <a:stretch>
            <a:fillRect/>
          </a:stretch>
        </p:blipFill>
        <p:spPr>
          <a:xfrm>
            <a:off x="9506525" y="8065725"/>
            <a:ext cx="14877475" cy="4893700"/>
          </a:xfrm>
          <a:prstGeom prst="rect">
            <a:avLst/>
          </a:prstGeom>
          <a:noFill/>
          <a:ln>
            <a:noFill/>
          </a:ln>
        </p:spPr>
      </p:pic>
      <p:pic>
        <p:nvPicPr>
          <p:cNvPr id="189" name="Google Shape;189;p33"/>
          <p:cNvPicPr preferRelativeResize="0"/>
          <p:nvPr/>
        </p:nvPicPr>
        <p:blipFill rotWithShape="1">
          <a:blip r:embed="rId5">
            <a:alphaModFix/>
          </a:blip>
          <a:srcRect r="29986"/>
          <a:stretch/>
        </p:blipFill>
        <p:spPr>
          <a:xfrm>
            <a:off x="75" y="11180825"/>
            <a:ext cx="8404926" cy="2242675"/>
          </a:xfrm>
          <a:prstGeom prst="rect">
            <a:avLst/>
          </a:prstGeom>
          <a:noFill/>
          <a:ln>
            <a:noFill/>
          </a:ln>
        </p:spPr>
      </p:pic>
      <p:pic>
        <p:nvPicPr>
          <p:cNvPr id="190" name="Google Shape;190;p33"/>
          <p:cNvPicPr preferRelativeResize="0"/>
          <p:nvPr/>
        </p:nvPicPr>
        <p:blipFill>
          <a:blip r:embed="rId6">
            <a:alphaModFix/>
          </a:blip>
          <a:stretch>
            <a:fillRect/>
          </a:stretch>
        </p:blipFill>
        <p:spPr>
          <a:xfrm>
            <a:off x="232200" y="9889450"/>
            <a:ext cx="4870675" cy="1241775"/>
          </a:xfrm>
          <a:prstGeom prst="rect">
            <a:avLst/>
          </a:prstGeom>
          <a:noFill/>
          <a:ln>
            <a:noFill/>
          </a:ln>
        </p:spPr>
      </p:pic>
      <p:sp>
        <p:nvSpPr>
          <p:cNvPr id="191" name="Google Shape;191;p33"/>
          <p:cNvSpPr/>
          <p:nvPr/>
        </p:nvSpPr>
        <p:spPr>
          <a:xfrm>
            <a:off x="10185521" y="7305525"/>
            <a:ext cx="14877600" cy="684000"/>
          </a:xfrm>
          <a:prstGeom prst="roundRect">
            <a:avLst>
              <a:gd name="adj" fmla="val 0"/>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55C1FF"/>
              </a:buClr>
              <a:buSzPts val="3900"/>
              <a:buFont typeface="Helvetica Neue"/>
              <a:buNone/>
            </a:pPr>
            <a:r>
              <a:rPr lang="en-US" sz="2400" b="1" i="1">
                <a:latin typeface="Roboto"/>
                <a:ea typeface="Roboto"/>
                <a:cs typeface="Roboto"/>
                <a:sym typeface="Roboto"/>
              </a:rPr>
              <a:t>Sentiment vs. Stock price</a:t>
            </a:r>
            <a:endParaRPr sz="2400" i="1">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4"/>
          <p:cNvSpPr txBox="1">
            <a:spLocks noGrp="1"/>
          </p:cNvSpPr>
          <p:nvPr>
            <p:ph type="body" idx="2"/>
          </p:nvPr>
        </p:nvSpPr>
        <p:spPr>
          <a:xfrm>
            <a:off x="1830123" y="4939860"/>
            <a:ext cx="20876100" cy="3836400"/>
          </a:xfrm>
          <a:prstGeom prst="rect">
            <a:avLst/>
          </a:prstGeom>
        </p:spPr>
        <p:txBody>
          <a:bodyPr spcFirstLastPara="1" wrap="square" lIns="50800" tIns="50800" rIns="50800" bIns="50800" anchor="t" anchorCtr="0">
            <a:normAutofit fontScale="77500" lnSpcReduction="20000"/>
          </a:bodyPr>
          <a:lstStyle/>
          <a:p>
            <a:pPr marL="0" lvl="0" indent="0" algn="l" rtl="0">
              <a:spcBef>
                <a:spcPts val="0"/>
              </a:spcBef>
              <a:spcAft>
                <a:spcPts val="0"/>
              </a:spcAft>
              <a:buNone/>
            </a:pPr>
            <a:r>
              <a:rPr lang="en-US" b="1"/>
              <a:t>No correlation found when analysing CEO’s Twitter accounts and their companies’ stock prices evolution…</a:t>
            </a:r>
            <a:endParaRPr b="1"/>
          </a:p>
          <a:p>
            <a:pPr marL="0" lvl="0" indent="0" algn="l" rtl="0">
              <a:spcBef>
                <a:spcPts val="0"/>
              </a:spcBef>
              <a:spcAft>
                <a:spcPts val="0"/>
              </a:spcAft>
              <a:buNone/>
            </a:pPr>
            <a:endParaRPr b="1"/>
          </a:p>
          <a:p>
            <a:pPr marL="0" lvl="0" indent="0" algn="l" rtl="0">
              <a:spcBef>
                <a:spcPts val="0"/>
              </a:spcBef>
              <a:spcAft>
                <a:spcPts val="0"/>
              </a:spcAft>
              <a:buNone/>
            </a:pPr>
            <a:r>
              <a:rPr lang="en-US" b="1"/>
              <a:t>So who does influence the markets?</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p:nvPr/>
        </p:nvSpPr>
        <p:spPr>
          <a:xfrm>
            <a:off x="1360288" y="-20558"/>
            <a:ext cx="21663600" cy="684000"/>
          </a:xfrm>
          <a:prstGeom prst="roundRect">
            <a:avLst>
              <a:gd name="adj" fmla="val 0"/>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5C1FF"/>
              </a:buClr>
              <a:buSzPts val="3900"/>
              <a:buFont typeface="Helvetica Neue"/>
              <a:buNone/>
            </a:pPr>
            <a:r>
              <a:rPr lang="en-US" sz="3900" b="1">
                <a:solidFill>
                  <a:srgbClr val="55C1FF"/>
                </a:solidFill>
                <a:latin typeface="Helvetica Neue"/>
                <a:ea typeface="Helvetica Neue"/>
                <a:cs typeface="Helvetica Neue"/>
                <a:sym typeface="Helvetica Neue"/>
              </a:rPr>
              <a:t>𝑺𝒘𝒊𝒕𝒕𝒆𝒓 ™ tweets - MATIF Milling Wheat price</a:t>
            </a:r>
            <a:endParaRPr/>
          </a:p>
        </p:txBody>
      </p:sp>
      <p:sp>
        <p:nvSpPr>
          <p:cNvPr id="202" name="Google Shape;202;p35"/>
          <p:cNvSpPr txBox="1"/>
          <p:nvPr/>
        </p:nvSpPr>
        <p:spPr>
          <a:xfrm>
            <a:off x="9718200" y="587250"/>
            <a:ext cx="14595300" cy="4697400"/>
          </a:xfrm>
          <a:prstGeom prst="rect">
            <a:avLst/>
          </a:prstGeom>
          <a:noFill/>
          <a:ln>
            <a:noFill/>
          </a:ln>
        </p:spPr>
        <p:txBody>
          <a:bodyPr spcFirstLastPara="1" wrap="square" lIns="243800" tIns="243800" rIns="243800" bIns="243800" anchor="t" anchorCtr="0">
            <a:noAutofit/>
          </a:bodyPr>
          <a:lstStyle/>
          <a:p>
            <a:pPr marL="0" lvl="0" indent="0" algn="just" rtl="0">
              <a:lnSpc>
                <a:spcPct val="115000"/>
              </a:lnSpc>
              <a:spcBef>
                <a:spcPts val="0"/>
              </a:spcBef>
              <a:spcAft>
                <a:spcPts val="0"/>
              </a:spcAft>
              <a:buNone/>
            </a:pPr>
            <a:r>
              <a:rPr lang="en-US" sz="2700" b="1">
                <a:latin typeface="Roboto"/>
                <a:ea typeface="Roboto"/>
                <a:cs typeface="Roboto"/>
                <a:sym typeface="Roboto"/>
              </a:rPr>
              <a:t>T-test: </a:t>
            </a:r>
            <a:r>
              <a:rPr lang="en-US" sz="2700">
                <a:latin typeface="Roboto"/>
                <a:ea typeface="Roboto"/>
                <a:cs typeface="Roboto"/>
                <a:sym typeface="Roboto"/>
              </a:rPr>
              <a:t>the p-value was larger than the significance level of 5%</a:t>
            </a:r>
            <a:endParaRPr sz="2700">
              <a:latin typeface="Roboto"/>
              <a:ea typeface="Roboto"/>
              <a:cs typeface="Roboto"/>
              <a:sym typeface="Roboto"/>
            </a:endParaRPr>
          </a:p>
          <a:p>
            <a:pPr marL="0" lvl="0" indent="0" algn="just" rtl="0">
              <a:lnSpc>
                <a:spcPct val="115000"/>
              </a:lnSpc>
              <a:spcBef>
                <a:spcPts val="0"/>
              </a:spcBef>
              <a:spcAft>
                <a:spcPts val="0"/>
              </a:spcAft>
              <a:buNone/>
            </a:pPr>
            <a:endParaRPr sz="2700">
              <a:latin typeface="Roboto"/>
              <a:ea typeface="Roboto"/>
              <a:cs typeface="Roboto"/>
              <a:sym typeface="Roboto"/>
            </a:endParaRPr>
          </a:p>
          <a:p>
            <a:pPr marL="0" lvl="0" indent="0" algn="just" rtl="0">
              <a:lnSpc>
                <a:spcPct val="115000"/>
              </a:lnSpc>
              <a:spcBef>
                <a:spcPts val="0"/>
              </a:spcBef>
              <a:spcAft>
                <a:spcPts val="0"/>
              </a:spcAft>
              <a:buNone/>
            </a:pPr>
            <a:r>
              <a:rPr lang="en-US" sz="2700" b="1">
                <a:latin typeface="Roboto"/>
                <a:ea typeface="Roboto"/>
                <a:cs typeface="Roboto"/>
                <a:sym typeface="Roboto"/>
              </a:rPr>
              <a:t>Correlation matrix: </a:t>
            </a:r>
            <a:r>
              <a:rPr lang="en-US" sz="2700">
                <a:latin typeface="Roboto"/>
                <a:ea typeface="Roboto"/>
                <a:cs typeface="Roboto"/>
                <a:sym typeface="Roboto"/>
              </a:rPr>
              <a:t>there is a positive correlation between the number of likes per Tweet and the price of wheat - the strength of a linear relationship between those two  variables is </a:t>
            </a:r>
            <a:r>
              <a:rPr lang="en-US" sz="2700" b="1">
                <a:latin typeface="Roboto"/>
                <a:ea typeface="Roboto"/>
                <a:cs typeface="Roboto"/>
                <a:sym typeface="Roboto"/>
              </a:rPr>
              <a:t>0.28</a:t>
            </a:r>
            <a:endParaRPr sz="2700" b="1">
              <a:latin typeface="Roboto"/>
              <a:ea typeface="Roboto"/>
              <a:cs typeface="Roboto"/>
              <a:sym typeface="Roboto"/>
            </a:endParaRPr>
          </a:p>
          <a:p>
            <a:pPr marL="0" lvl="0" indent="0" algn="just" rtl="0">
              <a:lnSpc>
                <a:spcPct val="115000"/>
              </a:lnSpc>
              <a:spcBef>
                <a:spcPts val="0"/>
              </a:spcBef>
              <a:spcAft>
                <a:spcPts val="0"/>
              </a:spcAft>
              <a:buNone/>
            </a:pPr>
            <a:endParaRPr sz="2700" b="1">
              <a:latin typeface="Roboto"/>
              <a:ea typeface="Roboto"/>
              <a:cs typeface="Roboto"/>
              <a:sym typeface="Roboto"/>
            </a:endParaRPr>
          </a:p>
          <a:p>
            <a:pPr marL="0" lvl="0" indent="0" algn="just" rtl="0">
              <a:lnSpc>
                <a:spcPct val="115000"/>
              </a:lnSpc>
              <a:spcBef>
                <a:spcPts val="0"/>
              </a:spcBef>
              <a:spcAft>
                <a:spcPts val="0"/>
              </a:spcAft>
              <a:buNone/>
            </a:pPr>
            <a:r>
              <a:rPr lang="en-US" sz="2700" b="1">
                <a:latin typeface="Roboto"/>
                <a:ea typeface="Roboto"/>
                <a:cs typeface="Roboto"/>
                <a:sym typeface="Roboto"/>
              </a:rPr>
              <a:t>Simple Linear Regression model: </a:t>
            </a:r>
            <a:r>
              <a:rPr lang="en-US" sz="2700">
                <a:latin typeface="Roboto"/>
                <a:ea typeface="Roboto"/>
                <a:cs typeface="Roboto"/>
                <a:sym typeface="Roboto"/>
              </a:rPr>
              <a:t>dependent variable: price of wheat, independent variable: no. of likes per tweet, significant coefficient based on its p-value, R squared approximately equal to 0.078,  Adj. R-squared 0.073</a:t>
            </a:r>
            <a:endParaRPr sz="2700">
              <a:latin typeface="Roboto"/>
              <a:ea typeface="Roboto"/>
              <a:cs typeface="Roboto"/>
              <a:sym typeface="Roboto"/>
            </a:endParaRPr>
          </a:p>
          <a:p>
            <a:pPr marL="0" lvl="0" indent="0" algn="just" rtl="0">
              <a:lnSpc>
                <a:spcPct val="115000"/>
              </a:lnSpc>
              <a:spcBef>
                <a:spcPts val="0"/>
              </a:spcBef>
              <a:spcAft>
                <a:spcPts val="0"/>
              </a:spcAft>
              <a:buNone/>
            </a:pPr>
            <a:endParaRPr sz="2700">
              <a:latin typeface="Roboto"/>
              <a:ea typeface="Roboto"/>
              <a:cs typeface="Roboto"/>
              <a:sym typeface="Roboto"/>
            </a:endParaRPr>
          </a:p>
          <a:p>
            <a:pPr marL="0" lvl="0" indent="0" algn="just" rtl="0">
              <a:lnSpc>
                <a:spcPct val="115000"/>
              </a:lnSpc>
              <a:spcBef>
                <a:spcPts val="0"/>
              </a:spcBef>
              <a:spcAft>
                <a:spcPts val="0"/>
              </a:spcAft>
              <a:buNone/>
            </a:pPr>
            <a:r>
              <a:rPr lang="en-US" sz="2700" b="1">
                <a:latin typeface="Roboto"/>
                <a:ea typeface="Roboto"/>
                <a:cs typeface="Roboto"/>
                <a:sym typeface="Roboto"/>
              </a:rPr>
              <a:t>Multiple linear regression model:</a:t>
            </a:r>
            <a:r>
              <a:rPr lang="en-US" sz="2700">
                <a:latin typeface="Roboto"/>
                <a:ea typeface="Roboto"/>
                <a:cs typeface="Roboto"/>
                <a:sym typeface="Roboto"/>
              </a:rPr>
              <a:t> </a:t>
            </a:r>
            <a:r>
              <a:rPr lang="en-US" sz="2700" b="1">
                <a:latin typeface="Roboto"/>
                <a:ea typeface="Roboto"/>
                <a:cs typeface="Roboto"/>
                <a:sym typeface="Roboto"/>
              </a:rPr>
              <a:t>t-test</a:t>
            </a:r>
            <a:r>
              <a:rPr lang="en-US" sz="2700">
                <a:latin typeface="Roboto"/>
                <a:ea typeface="Roboto"/>
                <a:cs typeface="Roboto"/>
                <a:sym typeface="Roboto"/>
              </a:rPr>
              <a:t> for each coefficient returns only one significant coefficient - </a:t>
            </a:r>
            <a:r>
              <a:rPr lang="en-US" sz="2700" b="1">
                <a:latin typeface="Roboto"/>
                <a:ea typeface="Roboto"/>
                <a:cs typeface="Roboto"/>
                <a:sym typeface="Roboto"/>
              </a:rPr>
              <a:t>the number of likes per tweet</a:t>
            </a:r>
            <a:r>
              <a:rPr lang="en-US" sz="2700">
                <a:latin typeface="Roboto"/>
                <a:ea typeface="Roboto"/>
                <a:cs typeface="Roboto"/>
                <a:sym typeface="Roboto"/>
              </a:rPr>
              <a:t>, the coefficient of determination, which measures  the proportion of the variation in the dependent variable that is predictable from the independent variables is 0.089</a:t>
            </a:r>
            <a:endParaRPr sz="2700">
              <a:latin typeface="Roboto"/>
              <a:ea typeface="Roboto"/>
              <a:cs typeface="Roboto"/>
              <a:sym typeface="Roboto"/>
            </a:endParaRPr>
          </a:p>
          <a:p>
            <a:pPr marL="0" lvl="0" indent="0" algn="just" rtl="0">
              <a:lnSpc>
                <a:spcPct val="115000"/>
              </a:lnSpc>
              <a:spcBef>
                <a:spcPts val="0"/>
              </a:spcBef>
              <a:spcAft>
                <a:spcPts val="0"/>
              </a:spcAft>
              <a:buNone/>
            </a:pPr>
            <a:endParaRPr sz="2700">
              <a:latin typeface="Roboto"/>
              <a:ea typeface="Roboto"/>
              <a:cs typeface="Roboto"/>
              <a:sym typeface="Roboto"/>
            </a:endParaRPr>
          </a:p>
          <a:p>
            <a:pPr marL="0" lvl="0" indent="0" algn="just" rtl="0">
              <a:lnSpc>
                <a:spcPct val="115000"/>
              </a:lnSpc>
              <a:spcBef>
                <a:spcPts val="0"/>
              </a:spcBef>
              <a:spcAft>
                <a:spcPts val="0"/>
              </a:spcAft>
              <a:buNone/>
            </a:pPr>
            <a:endParaRPr sz="2700" b="1">
              <a:latin typeface="Roboto"/>
              <a:ea typeface="Roboto"/>
              <a:cs typeface="Roboto"/>
              <a:sym typeface="Roboto"/>
            </a:endParaRPr>
          </a:p>
          <a:p>
            <a:pPr marL="0" lvl="0" indent="0" algn="just" rtl="0">
              <a:lnSpc>
                <a:spcPct val="115000"/>
              </a:lnSpc>
              <a:spcBef>
                <a:spcPts val="0"/>
              </a:spcBef>
              <a:spcAft>
                <a:spcPts val="0"/>
              </a:spcAft>
              <a:buNone/>
            </a:pPr>
            <a:endParaRPr sz="2700" b="1">
              <a:latin typeface="Roboto"/>
              <a:ea typeface="Roboto"/>
              <a:cs typeface="Roboto"/>
              <a:sym typeface="Roboto"/>
            </a:endParaRPr>
          </a:p>
          <a:p>
            <a:pPr marL="0" lvl="0" indent="0" algn="just" rtl="0">
              <a:lnSpc>
                <a:spcPct val="115000"/>
              </a:lnSpc>
              <a:spcBef>
                <a:spcPts val="0"/>
              </a:spcBef>
              <a:spcAft>
                <a:spcPts val="0"/>
              </a:spcAft>
              <a:buNone/>
            </a:pPr>
            <a:endParaRPr sz="2700">
              <a:latin typeface="Roboto"/>
              <a:ea typeface="Roboto"/>
              <a:cs typeface="Roboto"/>
              <a:sym typeface="Roboto"/>
            </a:endParaRPr>
          </a:p>
        </p:txBody>
      </p:sp>
      <p:sp>
        <p:nvSpPr>
          <p:cNvPr id="203" name="Google Shape;203;p35"/>
          <p:cNvSpPr txBox="1"/>
          <p:nvPr/>
        </p:nvSpPr>
        <p:spPr>
          <a:xfrm>
            <a:off x="75" y="784425"/>
            <a:ext cx="9003000" cy="1505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2600" b="1" i="1">
                <a:highlight>
                  <a:srgbClr val="FFFFFF"/>
                </a:highlight>
                <a:latin typeface="Roboto"/>
                <a:ea typeface="Roboto"/>
                <a:cs typeface="Roboto"/>
                <a:sym typeface="Roboto"/>
              </a:rPr>
              <a:t>H0:</a:t>
            </a:r>
            <a:r>
              <a:rPr lang="en-US" sz="2600" i="1">
                <a:highlight>
                  <a:srgbClr val="FFFFFF"/>
                </a:highlight>
                <a:latin typeface="Roboto"/>
                <a:ea typeface="Roboto"/>
                <a:cs typeface="Roboto"/>
                <a:sym typeface="Roboto"/>
              </a:rPr>
              <a:t> the changes in wheat prices are similar </a:t>
            </a:r>
            <a:r>
              <a:rPr lang="en-US" sz="2600" b="1" i="1">
                <a:highlight>
                  <a:srgbClr val="FFFFFF"/>
                </a:highlight>
                <a:latin typeface="Roboto"/>
                <a:ea typeface="Roboto"/>
                <a:cs typeface="Roboto"/>
                <a:sym typeface="Roboto"/>
              </a:rPr>
              <a:t>on average</a:t>
            </a:r>
            <a:r>
              <a:rPr lang="en-US" sz="2600" i="1">
                <a:highlight>
                  <a:srgbClr val="FFFFFF"/>
                </a:highlight>
                <a:latin typeface="Roboto"/>
                <a:ea typeface="Roboto"/>
                <a:cs typeface="Roboto"/>
                <a:sym typeface="Roboto"/>
              </a:rPr>
              <a:t> compared to the changes in the commodities trader influencer’s Twitter sentiment</a:t>
            </a:r>
            <a:endParaRPr sz="2600" i="1">
              <a:highlight>
                <a:srgbClr val="FFFFFF"/>
              </a:highlight>
              <a:latin typeface="Roboto"/>
              <a:ea typeface="Roboto"/>
              <a:cs typeface="Roboto"/>
              <a:sym typeface="Roboto"/>
            </a:endParaRPr>
          </a:p>
        </p:txBody>
      </p:sp>
      <p:pic>
        <p:nvPicPr>
          <p:cNvPr id="204" name="Google Shape;204;p35"/>
          <p:cNvPicPr preferRelativeResize="0"/>
          <p:nvPr/>
        </p:nvPicPr>
        <p:blipFill>
          <a:blip r:embed="rId3">
            <a:alphaModFix/>
          </a:blip>
          <a:stretch>
            <a:fillRect/>
          </a:stretch>
        </p:blipFill>
        <p:spPr>
          <a:xfrm>
            <a:off x="75" y="2446651"/>
            <a:ext cx="9180725" cy="6800550"/>
          </a:xfrm>
          <a:prstGeom prst="rect">
            <a:avLst/>
          </a:prstGeom>
          <a:noFill/>
          <a:ln>
            <a:noFill/>
          </a:ln>
        </p:spPr>
      </p:pic>
      <p:pic>
        <p:nvPicPr>
          <p:cNvPr id="205" name="Google Shape;205;p35"/>
          <p:cNvPicPr preferRelativeResize="0"/>
          <p:nvPr/>
        </p:nvPicPr>
        <p:blipFill>
          <a:blip r:embed="rId4">
            <a:alphaModFix/>
          </a:blip>
          <a:stretch>
            <a:fillRect/>
          </a:stretch>
        </p:blipFill>
        <p:spPr>
          <a:xfrm>
            <a:off x="9788700" y="8510875"/>
            <a:ext cx="14595299" cy="4384300"/>
          </a:xfrm>
          <a:prstGeom prst="rect">
            <a:avLst/>
          </a:prstGeom>
          <a:noFill/>
          <a:ln>
            <a:noFill/>
          </a:ln>
        </p:spPr>
      </p:pic>
      <p:pic>
        <p:nvPicPr>
          <p:cNvPr id="206" name="Google Shape;206;p35"/>
          <p:cNvPicPr preferRelativeResize="0"/>
          <p:nvPr/>
        </p:nvPicPr>
        <p:blipFill>
          <a:blip r:embed="rId5">
            <a:alphaModFix/>
          </a:blip>
          <a:stretch>
            <a:fillRect/>
          </a:stretch>
        </p:blipFill>
        <p:spPr>
          <a:xfrm>
            <a:off x="231625" y="10725775"/>
            <a:ext cx="8002576" cy="2323325"/>
          </a:xfrm>
          <a:prstGeom prst="rect">
            <a:avLst/>
          </a:prstGeom>
          <a:noFill/>
          <a:ln>
            <a:noFill/>
          </a:ln>
        </p:spPr>
      </p:pic>
      <p:pic>
        <p:nvPicPr>
          <p:cNvPr id="207" name="Google Shape;207;p35"/>
          <p:cNvPicPr preferRelativeResize="0"/>
          <p:nvPr/>
        </p:nvPicPr>
        <p:blipFill>
          <a:blip r:embed="rId6">
            <a:alphaModFix/>
          </a:blip>
          <a:stretch>
            <a:fillRect/>
          </a:stretch>
        </p:blipFill>
        <p:spPr>
          <a:xfrm>
            <a:off x="231625" y="9283975"/>
            <a:ext cx="5196275" cy="1212400"/>
          </a:xfrm>
          <a:prstGeom prst="rect">
            <a:avLst/>
          </a:prstGeom>
          <a:noFill/>
          <a:ln>
            <a:noFill/>
          </a:ln>
        </p:spPr>
      </p:pic>
      <p:sp>
        <p:nvSpPr>
          <p:cNvPr id="208" name="Google Shape;208;p35"/>
          <p:cNvSpPr/>
          <p:nvPr/>
        </p:nvSpPr>
        <p:spPr>
          <a:xfrm>
            <a:off x="9956921" y="7610325"/>
            <a:ext cx="14877600" cy="684000"/>
          </a:xfrm>
          <a:prstGeom prst="roundRect">
            <a:avLst>
              <a:gd name="adj" fmla="val 0"/>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55C1FF"/>
              </a:buClr>
              <a:buSzPts val="3900"/>
              <a:buFont typeface="Helvetica Neue"/>
              <a:buNone/>
            </a:pPr>
            <a:r>
              <a:rPr lang="en-US" sz="2400" b="1" i="1">
                <a:latin typeface="Roboto"/>
                <a:ea typeface="Roboto"/>
                <a:cs typeface="Roboto"/>
                <a:sym typeface="Roboto"/>
              </a:rPr>
              <a:t>No. of likes vs. Wheat price</a:t>
            </a:r>
            <a:endParaRPr sz="2400" i="1">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body" idx="2"/>
          </p:nvPr>
        </p:nvSpPr>
        <p:spPr>
          <a:xfrm>
            <a:off x="1753923" y="4810981"/>
            <a:ext cx="20876153" cy="3836279"/>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4C7F"/>
              </a:buClr>
              <a:buSzPts val="4080"/>
              <a:buFont typeface="Helvetica Neue"/>
              <a:buNone/>
            </a:pPr>
            <a:r>
              <a:rPr lang="en-US" sz="4080" b="1">
                <a:latin typeface="Helvetica Neue"/>
                <a:ea typeface="Helvetica Neue"/>
                <a:cs typeface="Helvetica Neue"/>
                <a:sym typeface="Helvetica Neue"/>
              </a:rPr>
              <a:t>Is there a basis for the so-called “Elon Effect”?</a:t>
            </a:r>
            <a:endParaRPr/>
          </a:p>
          <a:p>
            <a:pPr marL="0" lvl="0" indent="0" algn="l" rtl="0">
              <a:lnSpc>
                <a:spcPct val="80000"/>
              </a:lnSpc>
              <a:spcBef>
                <a:spcPts val="0"/>
              </a:spcBef>
              <a:spcAft>
                <a:spcPts val="0"/>
              </a:spcAft>
              <a:buClr>
                <a:srgbClr val="004C7F"/>
              </a:buClr>
              <a:buSzPts val="4080"/>
              <a:buFont typeface="Helvetica Neue"/>
              <a:buNone/>
            </a:pPr>
            <a:endParaRPr sz="4080" b="1">
              <a:latin typeface="Helvetica Neue"/>
              <a:ea typeface="Helvetica Neue"/>
              <a:cs typeface="Helvetica Neue"/>
              <a:sym typeface="Helvetica Neue"/>
            </a:endParaRPr>
          </a:p>
          <a:p>
            <a:pPr marL="0" lvl="0" indent="0" algn="l" rtl="0">
              <a:lnSpc>
                <a:spcPct val="80000"/>
              </a:lnSpc>
              <a:spcBef>
                <a:spcPts val="0"/>
              </a:spcBef>
              <a:spcAft>
                <a:spcPts val="0"/>
              </a:spcAft>
              <a:buClr>
                <a:srgbClr val="004C7F"/>
              </a:buClr>
              <a:buSzPts val="4080"/>
              <a:buFont typeface="Helvetica Neue"/>
              <a:buNone/>
            </a:pPr>
            <a:r>
              <a:rPr lang="en-US" sz="4080" b="1">
                <a:latin typeface="Helvetica Neue"/>
                <a:ea typeface="Helvetica Neue"/>
                <a:cs typeface="Helvetica Neue"/>
                <a:sym typeface="Helvetica Neue"/>
              </a:rPr>
              <a:t>Social media could be construed as a proxy for public sentiment and opinion about current events. Some studies have shown that the aggregate public mood collected from Twitter could be correlated with Dow Jones Industrial Average Index (DJIA).</a:t>
            </a:r>
            <a:br>
              <a:rPr lang="en-US" sz="4080" b="1">
                <a:latin typeface="Helvetica Neue"/>
                <a:ea typeface="Helvetica Neue"/>
                <a:cs typeface="Helvetica Neue"/>
                <a:sym typeface="Helvetica Neue"/>
              </a:rPr>
            </a:br>
            <a:br>
              <a:rPr lang="en-US" sz="4080" b="1">
                <a:latin typeface="Helvetica Neue"/>
                <a:ea typeface="Helvetica Neue"/>
                <a:cs typeface="Helvetica Neue"/>
                <a:sym typeface="Helvetica Neue"/>
              </a:rPr>
            </a:br>
            <a:r>
              <a:rPr lang="en-US" sz="4080" b="1">
                <a:latin typeface="Helvetica Neue"/>
                <a:ea typeface="Helvetica Neue"/>
                <a:cs typeface="Helvetica Neue"/>
                <a:sym typeface="Helvetica Neue"/>
              </a:rPr>
              <a:t>We will analyse if tweets of company CEO’s are correlated with changes in stock prices.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1206496" y="4533900"/>
            <a:ext cx="21971100" cy="4648200"/>
          </a:xfrm>
          <a:prstGeom prst="rect">
            <a:avLst/>
          </a:prstGeom>
          <a:noFill/>
          <a:ln>
            <a:noFill/>
          </a:ln>
        </p:spPr>
        <p:txBody>
          <a:bodyPr spcFirstLastPara="1" wrap="square" lIns="50800" tIns="50800" rIns="50800" bIns="50800" anchor="ctr" anchorCtr="0">
            <a:normAutofit/>
          </a:bodyPr>
          <a:lstStyle/>
          <a:p>
            <a:pPr marL="0" lvl="0" indent="0" algn="l" rtl="0">
              <a:lnSpc>
                <a:spcPct val="80000"/>
              </a:lnSpc>
              <a:spcBef>
                <a:spcPts val="0"/>
              </a:spcBef>
              <a:spcAft>
                <a:spcPts val="0"/>
              </a:spcAft>
              <a:buClr>
                <a:srgbClr val="FFFFFF"/>
              </a:buClr>
              <a:buSzPts val="11600"/>
              <a:buFont typeface="Helvetica Neue"/>
              <a:buNone/>
            </a:pPr>
            <a:r>
              <a:rPr lang="en-US"/>
              <a:t>Conclusions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1206500" y="952500"/>
            <a:ext cx="21971100" cy="14352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Issues encountered</a:t>
            </a:r>
            <a:endParaRPr/>
          </a:p>
        </p:txBody>
      </p:sp>
      <p:sp>
        <p:nvSpPr>
          <p:cNvPr id="219" name="Google Shape;219;p37"/>
          <p:cNvSpPr txBox="1">
            <a:spLocks noGrp="1"/>
          </p:cNvSpPr>
          <p:nvPr>
            <p:ph type="body" idx="2"/>
          </p:nvPr>
        </p:nvSpPr>
        <p:spPr>
          <a:xfrm>
            <a:off x="1206500" y="4248504"/>
            <a:ext cx="21971100" cy="8256000"/>
          </a:xfrm>
          <a:prstGeom prst="rect">
            <a:avLst/>
          </a:prstGeom>
        </p:spPr>
        <p:txBody>
          <a:bodyPr spcFirstLastPara="1" wrap="square" lIns="50800" tIns="50800" rIns="50800" bIns="50800" anchor="t" anchorCtr="0">
            <a:normAutofit lnSpcReduction="10000"/>
          </a:bodyPr>
          <a:lstStyle/>
          <a:p>
            <a:pPr marL="457200" lvl="0" indent="-577850" algn="l" rtl="0">
              <a:spcBef>
                <a:spcPts val="1800"/>
              </a:spcBef>
              <a:spcAft>
                <a:spcPts val="0"/>
              </a:spcAft>
              <a:buSzPts val="5500"/>
              <a:buChar char="-"/>
            </a:pPr>
            <a:r>
              <a:rPr lang="en-US"/>
              <a:t>Random amount of tweets from Elon Musk’s Twitter account</a:t>
            </a:r>
            <a:endParaRPr/>
          </a:p>
          <a:p>
            <a:pPr marL="457200" lvl="0" indent="0" algn="l" rtl="0">
              <a:spcBef>
                <a:spcPts val="1800"/>
              </a:spcBef>
              <a:spcAft>
                <a:spcPts val="0"/>
              </a:spcAft>
              <a:buNone/>
            </a:pPr>
            <a:endParaRPr/>
          </a:p>
          <a:p>
            <a:pPr marL="457200" lvl="0" indent="-577850" algn="l" rtl="0">
              <a:spcBef>
                <a:spcPts val="1800"/>
              </a:spcBef>
              <a:spcAft>
                <a:spcPts val="0"/>
              </a:spcAft>
              <a:buSzPts val="5500"/>
              <a:buChar char="-"/>
            </a:pPr>
            <a:r>
              <a:rPr lang="en-US"/>
              <a:t>Limited sample size (last ~3200 Tweets per account)</a:t>
            </a:r>
            <a:endParaRPr/>
          </a:p>
          <a:p>
            <a:pPr marL="457200" lvl="0" indent="0" algn="l" rtl="0">
              <a:spcBef>
                <a:spcPts val="1800"/>
              </a:spcBef>
              <a:spcAft>
                <a:spcPts val="0"/>
              </a:spcAft>
              <a:buNone/>
            </a:pPr>
            <a:r>
              <a:rPr lang="en-US"/>
              <a:t>(biased samples)</a:t>
            </a:r>
            <a:endParaRPr/>
          </a:p>
          <a:p>
            <a:pPr marL="0" lvl="0" indent="0" algn="l" rtl="0">
              <a:spcBef>
                <a:spcPts val="1800"/>
              </a:spcBef>
              <a:spcAft>
                <a:spcPts val="0"/>
              </a:spcAft>
              <a:buNone/>
            </a:pPr>
            <a:endParaRPr/>
          </a:p>
          <a:p>
            <a:pPr marL="457200" lvl="0" indent="-577850" algn="l" rtl="0">
              <a:spcBef>
                <a:spcPts val="1800"/>
              </a:spcBef>
              <a:spcAft>
                <a:spcPts val="0"/>
              </a:spcAft>
              <a:buSzPts val="5500"/>
              <a:buChar char="-"/>
            </a:pPr>
            <a:r>
              <a:rPr lang="en-US"/>
              <a:t>Recurring &amp;amp in Workcloud</a:t>
            </a:r>
            <a:endParaRPr/>
          </a:p>
          <a:p>
            <a:pPr marL="457200" lvl="0" indent="0" algn="l" rtl="0">
              <a:spcBef>
                <a:spcPts val="1800"/>
              </a:spcBef>
              <a:spcAft>
                <a:spcPts val="0"/>
              </a:spcAft>
              <a:buNone/>
            </a:pPr>
            <a:endParaRPr/>
          </a:p>
          <a:p>
            <a:pPr marL="457200" lvl="0" indent="-577850" algn="l" rtl="0">
              <a:spcBef>
                <a:spcPts val="1800"/>
              </a:spcBef>
              <a:spcAft>
                <a:spcPts val="0"/>
              </a:spcAft>
              <a:buSzPts val="5500"/>
              <a:buChar char="-"/>
            </a:pPr>
            <a:r>
              <a:rPr lang="en-US"/>
              <a:t>Heterogeneous mix of personal and professional tweets</a:t>
            </a:r>
            <a:endParaRPr/>
          </a:p>
        </p:txBody>
      </p:sp>
      <p:pic>
        <p:nvPicPr>
          <p:cNvPr id="220" name="Google Shape;220;p37"/>
          <p:cNvPicPr preferRelativeResize="0"/>
          <p:nvPr/>
        </p:nvPicPr>
        <p:blipFill>
          <a:blip r:embed="rId3">
            <a:alphaModFix/>
          </a:blip>
          <a:stretch>
            <a:fillRect/>
          </a:stretch>
        </p:blipFill>
        <p:spPr>
          <a:xfrm>
            <a:off x="13188275" y="7456975"/>
            <a:ext cx="6082150" cy="3133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8"/>
          <p:cNvSpPr txBox="1">
            <a:spLocks noGrp="1"/>
          </p:cNvSpPr>
          <p:nvPr>
            <p:ph type="title"/>
          </p:nvPr>
        </p:nvSpPr>
        <p:spPr>
          <a:xfrm>
            <a:off x="1206500" y="952500"/>
            <a:ext cx="21971100" cy="14352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80000"/>
              </a:lnSpc>
              <a:spcBef>
                <a:spcPts val="0"/>
              </a:spcBef>
              <a:spcAft>
                <a:spcPts val="0"/>
              </a:spcAft>
              <a:buClr>
                <a:srgbClr val="FFFFFF"/>
              </a:buClr>
              <a:buSzPct val="100000"/>
              <a:buFont typeface="Helvetica Neue"/>
              <a:buNone/>
            </a:pPr>
            <a:r>
              <a:rPr lang="en-US" sz="11600" b="0">
                <a:solidFill>
                  <a:srgbClr val="FFFFFF"/>
                </a:solidFill>
                <a:latin typeface="Helvetica Neue"/>
                <a:ea typeface="Helvetica Neue"/>
                <a:cs typeface="Helvetica Neue"/>
                <a:sym typeface="Helvetica Neue"/>
              </a:rPr>
              <a:t>5. Conclusions</a:t>
            </a:r>
            <a:endParaRPr/>
          </a:p>
        </p:txBody>
      </p:sp>
      <p:sp>
        <p:nvSpPr>
          <p:cNvPr id="226" name="Google Shape;226;p38"/>
          <p:cNvSpPr txBox="1">
            <a:spLocks noGrp="1"/>
          </p:cNvSpPr>
          <p:nvPr>
            <p:ph type="body" idx="1"/>
          </p:nvPr>
        </p:nvSpPr>
        <p:spPr>
          <a:xfrm>
            <a:off x="1206500" y="2247900"/>
            <a:ext cx="21971100" cy="934800"/>
          </a:xfrm>
          <a:prstGeom prst="rect">
            <a:avLst/>
          </a:prstGeom>
        </p:spPr>
        <p:txBody>
          <a:bodyPr spcFirstLastPara="1" wrap="square" lIns="45700" tIns="45700" rIns="45700" bIns="45700" anchor="t" anchorCtr="0">
            <a:noAutofit/>
          </a:bodyPr>
          <a:lstStyle/>
          <a:p>
            <a:pPr marL="0" lvl="0" indent="0" algn="l" rtl="0">
              <a:spcBef>
                <a:spcPts val="0"/>
              </a:spcBef>
              <a:spcAft>
                <a:spcPts val="0"/>
              </a:spcAft>
              <a:buNone/>
            </a:pPr>
            <a:r>
              <a:rPr lang="en-US" sz="8500">
                <a:solidFill>
                  <a:srgbClr val="004C7F"/>
                </a:solidFill>
              </a:rPr>
              <a:t>Conclusion</a:t>
            </a:r>
            <a:endParaRPr sz="8500">
              <a:solidFill>
                <a:srgbClr val="004C7F"/>
              </a:solidFill>
            </a:endParaRPr>
          </a:p>
        </p:txBody>
      </p:sp>
      <p:sp>
        <p:nvSpPr>
          <p:cNvPr id="227" name="Google Shape;227;p38"/>
          <p:cNvSpPr txBox="1">
            <a:spLocks noGrp="1"/>
          </p:cNvSpPr>
          <p:nvPr>
            <p:ph type="body" idx="2"/>
          </p:nvPr>
        </p:nvSpPr>
        <p:spPr>
          <a:xfrm>
            <a:off x="1206500" y="4629504"/>
            <a:ext cx="21971100" cy="8256000"/>
          </a:xfrm>
          <a:prstGeom prst="rect">
            <a:avLst/>
          </a:prstGeom>
        </p:spPr>
        <p:txBody>
          <a:bodyPr spcFirstLastPara="1" wrap="square" lIns="50800" tIns="50800" rIns="50800" bIns="50800" anchor="t" anchorCtr="0">
            <a:normAutofit/>
          </a:bodyPr>
          <a:lstStyle/>
          <a:p>
            <a:pPr marL="457200" lvl="0" indent="-577850" algn="l" rtl="0">
              <a:spcBef>
                <a:spcPts val="1800"/>
              </a:spcBef>
              <a:spcAft>
                <a:spcPts val="0"/>
              </a:spcAft>
              <a:buSzPts val="5500"/>
              <a:buChar char="-"/>
            </a:pPr>
            <a:r>
              <a:rPr lang="en-US"/>
              <a:t>Tweets of CEO’s have </a:t>
            </a:r>
            <a:r>
              <a:rPr lang="en-US" b="1"/>
              <a:t>no correlation</a:t>
            </a:r>
            <a:r>
              <a:rPr lang="en-US"/>
              <a:t> to their respective companies’ stock prices </a:t>
            </a:r>
            <a:endParaRPr/>
          </a:p>
          <a:p>
            <a:pPr marL="0" lvl="0" indent="0" algn="l" rtl="0">
              <a:spcBef>
                <a:spcPts val="1800"/>
              </a:spcBef>
              <a:spcAft>
                <a:spcPts val="0"/>
              </a:spcAft>
              <a:buNone/>
            </a:pPr>
            <a:endParaRPr/>
          </a:p>
          <a:p>
            <a:pPr marL="457200" lvl="0" indent="-577850" algn="l" rtl="0">
              <a:spcBef>
                <a:spcPts val="1800"/>
              </a:spcBef>
              <a:spcAft>
                <a:spcPts val="0"/>
              </a:spcAft>
              <a:buSzPts val="5500"/>
              <a:buChar char="-"/>
            </a:pPr>
            <a:r>
              <a:rPr lang="en-US"/>
              <a:t>For tweets which impact markets look for </a:t>
            </a:r>
            <a:r>
              <a:rPr lang="en-US" b="1"/>
              <a:t>Twitter influencers </a:t>
            </a:r>
            <a:r>
              <a:rPr lang="en-US"/>
              <a:t>in different sectors (commodities, real-estate, etc.)</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title"/>
          </p:nvPr>
        </p:nvSpPr>
        <p:spPr>
          <a:xfrm>
            <a:off x="1206496" y="4533900"/>
            <a:ext cx="21971100" cy="4648200"/>
          </a:xfrm>
          <a:prstGeom prst="rect">
            <a:avLst/>
          </a:prstGeom>
          <a:noFill/>
          <a:ln>
            <a:noFill/>
          </a:ln>
        </p:spPr>
        <p:txBody>
          <a:bodyPr spcFirstLastPara="1" wrap="square" lIns="50800" tIns="50800" rIns="50800" bIns="50800" anchor="ctr" anchorCtr="0">
            <a:normAutofit/>
          </a:bodyPr>
          <a:lstStyle/>
          <a:p>
            <a:pPr marL="0" lvl="0" indent="0" algn="l" rtl="0">
              <a:lnSpc>
                <a:spcPct val="80000"/>
              </a:lnSpc>
              <a:spcBef>
                <a:spcPts val="0"/>
              </a:spcBef>
              <a:spcAft>
                <a:spcPts val="0"/>
              </a:spcAft>
              <a:buClr>
                <a:srgbClr val="FFFFFF"/>
              </a:buClr>
              <a:buSzPts val="11600"/>
              <a:buFont typeface="Helvetica Neue"/>
              <a:buNone/>
            </a:pPr>
            <a:r>
              <a:rPr lang="en-US"/>
              <a:t>Thank you for your attention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body" idx="1"/>
          </p:nvPr>
        </p:nvSpPr>
        <p:spPr>
          <a:xfrm>
            <a:off x="4426850" y="9622125"/>
            <a:ext cx="2356200" cy="636900"/>
          </a:xfrm>
          <a:prstGeom prst="rect">
            <a:avLst/>
          </a:prstGeom>
          <a:noFill/>
          <a:ln>
            <a:noFill/>
          </a:ln>
        </p:spPr>
        <p:txBody>
          <a:bodyPr spcFirstLastPara="1" wrap="square" lIns="45700" tIns="45700" rIns="45700" bIns="45700" anchor="t" anchorCtr="0">
            <a:normAutofit lnSpcReduction="10000"/>
          </a:bodyPr>
          <a:lstStyle/>
          <a:p>
            <a:pPr marL="0" lvl="0" indent="0" algn="l" rtl="0">
              <a:lnSpc>
                <a:spcPct val="100000"/>
              </a:lnSpc>
              <a:spcBef>
                <a:spcPts val="0"/>
              </a:spcBef>
              <a:spcAft>
                <a:spcPts val="0"/>
              </a:spcAft>
              <a:buClr>
                <a:srgbClr val="000000"/>
              </a:buClr>
              <a:buSzPts val="3600"/>
              <a:buFont typeface="Helvetica Neue"/>
              <a:buNone/>
            </a:pPr>
            <a:r>
              <a:rPr lang="en-US"/>
              <a:t>TSLA -5%</a:t>
            </a:r>
            <a:endParaRPr sz="3600" b="1"/>
          </a:p>
        </p:txBody>
      </p:sp>
      <p:pic>
        <p:nvPicPr>
          <p:cNvPr id="89" name="Google Shape;89;p19"/>
          <p:cNvPicPr preferRelativeResize="0"/>
          <p:nvPr/>
        </p:nvPicPr>
        <p:blipFill>
          <a:blip r:embed="rId3">
            <a:alphaModFix/>
          </a:blip>
          <a:stretch>
            <a:fillRect/>
          </a:stretch>
        </p:blipFill>
        <p:spPr>
          <a:xfrm>
            <a:off x="2284850" y="997925"/>
            <a:ext cx="9264776" cy="6855925"/>
          </a:xfrm>
          <a:prstGeom prst="rect">
            <a:avLst/>
          </a:prstGeom>
          <a:noFill/>
          <a:ln>
            <a:noFill/>
          </a:ln>
        </p:spPr>
      </p:pic>
      <p:pic>
        <p:nvPicPr>
          <p:cNvPr id="90" name="Google Shape;90;p19"/>
          <p:cNvPicPr preferRelativeResize="0"/>
          <p:nvPr/>
        </p:nvPicPr>
        <p:blipFill>
          <a:blip r:embed="rId4">
            <a:alphaModFix/>
          </a:blip>
          <a:stretch>
            <a:fillRect/>
          </a:stretch>
        </p:blipFill>
        <p:spPr>
          <a:xfrm>
            <a:off x="15215576" y="880275"/>
            <a:ext cx="8115300" cy="7610475"/>
          </a:xfrm>
          <a:prstGeom prst="rect">
            <a:avLst/>
          </a:prstGeom>
          <a:noFill/>
          <a:ln>
            <a:noFill/>
          </a:ln>
        </p:spPr>
      </p:pic>
      <p:sp>
        <p:nvSpPr>
          <p:cNvPr id="91" name="Google Shape;91;p19"/>
          <p:cNvSpPr txBox="1">
            <a:spLocks noGrp="1"/>
          </p:cNvSpPr>
          <p:nvPr>
            <p:ph type="body" idx="1"/>
          </p:nvPr>
        </p:nvSpPr>
        <p:spPr>
          <a:xfrm>
            <a:off x="18095125" y="9622125"/>
            <a:ext cx="2356200" cy="636900"/>
          </a:xfrm>
          <a:prstGeom prst="rect">
            <a:avLst/>
          </a:prstGeom>
          <a:noFill/>
          <a:ln>
            <a:noFill/>
          </a:ln>
        </p:spPr>
        <p:txBody>
          <a:bodyPr spcFirstLastPara="1" wrap="square" lIns="45700" tIns="45700" rIns="45700" bIns="45700" anchor="t" anchorCtr="0">
            <a:normAutofit fontScale="92500"/>
          </a:bodyPr>
          <a:lstStyle/>
          <a:p>
            <a:pPr marL="0" lvl="0" indent="0" algn="l" rtl="0">
              <a:lnSpc>
                <a:spcPct val="100000"/>
              </a:lnSpc>
              <a:spcBef>
                <a:spcPts val="0"/>
              </a:spcBef>
              <a:spcAft>
                <a:spcPts val="0"/>
              </a:spcAft>
              <a:buClr>
                <a:srgbClr val="000000"/>
              </a:buClr>
              <a:buSzPct val="100000"/>
              <a:buFont typeface="Helvetica Neue"/>
              <a:buNone/>
            </a:pPr>
            <a:r>
              <a:rPr lang="en-US"/>
              <a:t>TSLA +5%</a:t>
            </a:r>
            <a:endParaRPr sz="36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body" idx="1"/>
          </p:nvPr>
        </p:nvSpPr>
        <p:spPr>
          <a:xfrm>
            <a:off x="10654538" y="11238000"/>
            <a:ext cx="2356200" cy="636900"/>
          </a:xfrm>
          <a:prstGeom prst="rect">
            <a:avLst/>
          </a:prstGeom>
          <a:noFill/>
          <a:ln>
            <a:noFill/>
          </a:ln>
        </p:spPr>
        <p:txBody>
          <a:bodyPr spcFirstLastPara="1" wrap="square" lIns="45700" tIns="45700" rIns="45700" bIns="45700" anchor="t" anchorCtr="0">
            <a:normAutofit fontScale="92500"/>
          </a:bodyPr>
          <a:lstStyle/>
          <a:p>
            <a:pPr marL="0" lvl="0" indent="0" algn="l" rtl="0">
              <a:lnSpc>
                <a:spcPct val="100000"/>
              </a:lnSpc>
              <a:spcBef>
                <a:spcPts val="0"/>
              </a:spcBef>
              <a:spcAft>
                <a:spcPts val="0"/>
              </a:spcAft>
              <a:buClr>
                <a:srgbClr val="000000"/>
              </a:buClr>
              <a:buSzPct val="100000"/>
              <a:buFont typeface="Helvetica Neue"/>
              <a:buNone/>
            </a:pPr>
            <a:r>
              <a:rPr lang="en-US"/>
              <a:t>TWTR -4%</a:t>
            </a:r>
            <a:endParaRPr sz="3600" b="1"/>
          </a:p>
        </p:txBody>
      </p:sp>
      <p:pic>
        <p:nvPicPr>
          <p:cNvPr id="97" name="Google Shape;97;p20"/>
          <p:cNvPicPr preferRelativeResize="0"/>
          <p:nvPr/>
        </p:nvPicPr>
        <p:blipFill>
          <a:blip r:embed="rId3">
            <a:alphaModFix/>
          </a:blip>
          <a:stretch>
            <a:fillRect/>
          </a:stretch>
        </p:blipFill>
        <p:spPr>
          <a:xfrm>
            <a:off x="7140050" y="1562100"/>
            <a:ext cx="9385170" cy="86969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1206496" y="4533900"/>
            <a:ext cx="21971004" cy="4648200"/>
          </a:xfrm>
          <a:prstGeom prst="rect">
            <a:avLst/>
          </a:prstGeom>
          <a:noFill/>
          <a:ln>
            <a:noFill/>
          </a:ln>
        </p:spPr>
        <p:txBody>
          <a:bodyPr spcFirstLastPara="1" wrap="square" lIns="50800" tIns="50800" rIns="50800" bIns="50800" anchor="ctr" anchorCtr="0">
            <a:normAutofit/>
          </a:bodyPr>
          <a:lstStyle/>
          <a:p>
            <a:pPr marL="0" lvl="0" indent="0" algn="l" rtl="0">
              <a:lnSpc>
                <a:spcPct val="80000"/>
              </a:lnSpc>
              <a:spcBef>
                <a:spcPts val="0"/>
              </a:spcBef>
              <a:spcAft>
                <a:spcPts val="0"/>
              </a:spcAft>
              <a:buClr>
                <a:srgbClr val="FFFFFF"/>
              </a:buClr>
              <a:buSzPts val="11600"/>
              <a:buFont typeface="Helvetica Neue"/>
              <a:buNone/>
            </a:pPr>
            <a:r>
              <a:rPr lang="en-US"/>
              <a:t>Methodology Used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1206500" y="952500"/>
            <a:ext cx="21971000" cy="14351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4C7F"/>
              </a:buClr>
              <a:buSzPts val="8500"/>
              <a:buFont typeface="Helvetica Neue"/>
              <a:buNone/>
            </a:pPr>
            <a:r>
              <a:rPr lang="en-US" sz="8500" b="1" i="0" u="none" strike="noStrike" cap="none">
                <a:solidFill>
                  <a:srgbClr val="004C7F"/>
                </a:solidFill>
                <a:latin typeface="Helvetica Neue"/>
                <a:ea typeface="Helvetica Neue"/>
                <a:cs typeface="Helvetica Neue"/>
                <a:sym typeface="Helvetica Neue"/>
              </a:rPr>
              <a:t>Twitter and impact on share prices</a:t>
            </a:r>
            <a:endParaRPr/>
          </a:p>
        </p:txBody>
      </p:sp>
      <p:sp>
        <p:nvSpPr>
          <p:cNvPr id="108" name="Google Shape;108;p22"/>
          <p:cNvSpPr txBox="1">
            <a:spLocks noGrp="1"/>
          </p:cNvSpPr>
          <p:nvPr>
            <p:ph type="body" idx="1"/>
          </p:nvPr>
        </p:nvSpPr>
        <p:spPr>
          <a:xfrm>
            <a:off x="1206500" y="2247900"/>
            <a:ext cx="21971000" cy="934779"/>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0000"/>
              </a:buClr>
              <a:buSzPts val="5500"/>
              <a:buFont typeface="Helvetica Neue"/>
              <a:buNone/>
            </a:pPr>
            <a:r>
              <a:rPr lang="en-US" sz="5500" b="1"/>
              <a:t>Approach &amp; methodology</a:t>
            </a:r>
            <a:endParaRPr/>
          </a:p>
        </p:txBody>
      </p:sp>
      <p:sp>
        <p:nvSpPr>
          <p:cNvPr id="109" name="Google Shape;109;p22"/>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p>
            <a:pPr marL="1018645" lvl="0" indent="-1018645" algn="l" rtl="0">
              <a:lnSpc>
                <a:spcPct val="100000"/>
              </a:lnSpc>
              <a:spcBef>
                <a:spcPts val="0"/>
              </a:spcBef>
              <a:spcAft>
                <a:spcPts val="0"/>
              </a:spcAft>
              <a:buClr>
                <a:srgbClr val="000000"/>
              </a:buClr>
              <a:buSzPts val="5500"/>
              <a:buFont typeface="Helvetica Neue"/>
              <a:buAutoNum type="arabicPeriod"/>
            </a:pPr>
            <a:r>
              <a:rPr lang="en-US" sz="5500"/>
              <a:t>Twitter API: Fetching Tweets of company CEOs</a:t>
            </a:r>
            <a:endParaRPr/>
          </a:p>
          <a:p>
            <a:pPr marL="1018645" lvl="0" indent="-1018645" algn="l" rtl="0">
              <a:lnSpc>
                <a:spcPct val="100000"/>
              </a:lnSpc>
              <a:spcBef>
                <a:spcPts val="1800"/>
              </a:spcBef>
              <a:spcAft>
                <a:spcPts val="0"/>
              </a:spcAft>
              <a:buClr>
                <a:srgbClr val="000000"/>
              </a:buClr>
              <a:buSzPts val="5500"/>
              <a:buFont typeface="Helvetica Neue"/>
              <a:buAutoNum type="arabicPeriod"/>
            </a:pPr>
            <a:r>
              <a:rPr lang="en-US" sz="5500"/>
              <a:t>Stock prices of publicly listed companies (yahoo finance)</a:t>
            </a:r>
            <a:endParaRPr/>
          </a:p>
          <a:p>
            <a:pPr marL="1018645" lvl="0" indent="-1018645" algn="l" rtl="0">
              <a:lnSpc>
                <a:spcPct val="100000"/>
              </a:lnSpc>
              <a:spcBef>
                <a:spcPts val="1800"/>
              </a:spcBef>
              <a:spcAft>
                <a:spcPts val="0"/>
              </a:spcAft>
              <a:buClr>
                <a:srgbClr val="000000"/>
              </a:buClr>
              <a:buSzPts val="5500"/>
              <a:buFont typeface="Helvetica Neue"/>
              <a:buAutoNum type="arabicPeriod"/>
            </a:pPr>
            <a:r>
              <a:rPr lang="en-US" sz="5500"/>
              <a:t>Data cleaning</a:t>
            </a:r>
            <a:endParaRPr/>
          </a:p>
          <a:p>
            <a:pPr marL="1018645" lvl="0" indent="-1018645" algn="l" rtl="0">
              <a:lnSpc>
                <a:spcPct val="100000"/>
              </a:lnSpc>
              <a:spcBef>
                <a:spcPts val="1800"/>
              </a:spcBef>
              <a:spcAft>
                <a:spcPts val="0"/>
              </a:spcAft>
              <a:buClr>
                <a:srgbClr val="000000"/>
              </a:buClr>
              <a:buSzPts val="5500"/>
              <a:buFont typeface="Helvetica Neue"/>
              <a:buAutoNum type="arabicPeriod"/>
            </a:pPr>
            <a:r>
              <a:rPr lang="en-US" sz="5500"/>
              <a:t>TextBlob or VADER for Sentiment Analysis</a:t>
            </a:r>
            <a:endParaRPr/>
          </a:p>
          <a:p>
            <a:pPr marL="1018645" lvl="0" indent="-1018645" algn="l" rtl="0">
              <a:lnSpc>
                <a:spcPct val="100000"/>
              </a:lnSpc>
              <a:spcBef>
                <a:spcPts val="1800"/>
              </a:spcBef>
              <a:spcAft>
                <a:spcPts val="0"/>
              </a:spcAft>
              <a:buClr>
                <a:srgbClr val="000000"/>
              </a:buClr>
              <a:buSzPts val="5500"/>
              <a:buFont typeface="Helvetica Neue"/>
              <a:buAutoNum type="arabicPeriod"/>
            </a:pPr>
            <a:r>
              <a:rPr lang="en-US" sz="5500"/>
              <a:t>WordCloud</a:t>
            </a:r>
            <a:endParaRPr/>
          </a:p>
          <a:p>
            <a:pPr marL="1018645" lvl="0" indent="-1018645" algn="l" rtl="0">
              <a:lnSpc>
                <a:spcPct val="100000"/>
              </a:lnSpc>
              <a:spcBef>
                <a:spcPts val="1800"/>
              </a:spcBef>
              <a:spcAft>
                <a:spcPts val="0"/>
              </a:spcAft>
              <a:buClr>
                <a:srgbClr val="000000"/>
              </a:buClr>
              <a:buSzPts val="5500"/>
              <a:buFont typeface="Helvetica Neue"/>
              <a:buAutoNum type="arabicPeriod"/>
            </a:pPr>
            <a:r>
              <a:rPr lang="en-US" sz="5500"/>
              <a:t>Regression analysis</a:t>
            </a:r>
            <a:endParaRPr/>
          </a:p>
          <a:p>
            <a:pPr marL="1018645" lvl="0" indent="-1018645" algn="l" rtl="0">
              <a:lnSpc>
                <a:spcPct val="100000"/>
              </a:lnSpc>
              <a:spcBef>
                <a:spcPts val="1800"/>
              </a:spcBef>
              <a:spcAft>
                <a:spcPts val="0"/>
              </a:spcAft>
              <a:buClr>
                <a:srgbClr val="000000"/>
              </a:buClr>
              <a:buSzPts val="5500"/>
              <a:buFont typeface="Helvetica Neue"/>
              <a:buAutoNum type="arabicPeriod"/>
            </a:pPr>
            <a:r>
              <a:rPr lang="en-US" sz="5500"/>
              <a:t>Conclusions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1206500" y="952500"/>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4C7F"/>
              </a:buClr>
              <a:buSzPts val="8500"/>
              <a:buFont typeface="Helvetica Neue"/>
              <a:buNone/>
            </a:pPr>
            <a:r>
              <a:rPr lang="en-US"/>
              <a:t>Our process</a:t>
            </a:r>
            <a:endParaRPr/>
          </a:p>
        </p:txBody>
      </p:sp>
      <p:grpSp>
        <p:nvGrpSpPr>
          <p:cNvPr id="115" name="Google Shape;115;p23"/>
          <p:cNvGrpSpPr/>
          <p:nvPr/>
        </p:nvGrpSpPr>
        <p:grpSpPr>
          <a:xfrm>
            <a:off x="0" y="3173345"/>
            <a:ext cx="5905674" cy="8580469"/>
            <a:chOff x="0" y="1189989"/>
            <a:chExt cx="2214600" cy="3217636"/>
          </a:xfrm>
        </p:grpSpPr>
        <p:sp>
          <p:nvSpPr>
            <p:cNvPr id="116" name="Google Shape;116;p23"/>
            <p:cNvSpPr/>
            <p:nvPr/>
          </p:nvSpPr>
          <p:spPr>
            <a:xfrm>
              <a:off x="0" y="1189989"/>
              <a:ext cx="2214600" cy="669000"/>
            </a:xfrm>
            <a:prstGeom prst="homePlate">
              <a:avLst>
                <a:gd name="adj" fmla="val 50000"/>
              </a:avLst>
            </a:prstGeom>
            <a:solidFill>
              <a:srgbClr val="003462"/>
            </a:solidFill>
            <a:ln>
              <a:noFill/>
            </a:ln>
          </p:spPr>
          <p:txBody>
            <a:bodyPr spcFirstLastPara="1" wrap="square" lIns="243800" tIns="243800" rIns="243800" bIns="243800" anchor="ctr" anchorCtr="0">
              <a:noAutofit/>
            </a:bodyPr>
            <a:lstStyle/>
            <a:p>
              <a:pPr marL="0" lvl="0" indent="0" algn="ctr" rtl="0">
                <a:spcBef>
                  <a:spcPts val="0"/>
                </a:spcBef>
                <a:spcAft>
                  <a:spcPts val="0"/>
                </a:spcAft>
                <a:buNone/>
              </a:pPr>
              <a:r>
                <a:rPr lang="en-US" sz="3700">
                  <a:solidFill>
                    <a:srgbClr val="FFFFFF"/>
                  </a:solidFill>
                  <a:latin typeface="Roboto"/>
                  <a:ea typeface="Roboto"/>
                  <a:cs typeface="Roboto"/>
                  <a:sym typeface="Roboto"/>
                </a:rPr>
                <a:t>Getting the Data</a:t>
              </a:r>
              <a:endParaRPr sz="3700">
                <a:solidFill>
                  <a:srgbClr val="FFFFFF"/>
                </a:solidFill>
                <a:latin typeface="Roboto"/>
                <a:ea typeface="Roboto"/>
                <a:cs typeface="Roboto"/>
                <a:sym typeface="Roboto"/>
              </a:endParaRPr>
            </a:p>
          </p:txBody>
        </p:sp>
        <p:sp>
          <p:nvSpPr>
            <p:cNvPr id="117" name="Google Shape;117;p23"/>
            <p:cNvSpPr txBox="1"/>
            <p:nvPr/>
          </p:nvSpPr>
          <p:spPr>
            <a:xfrm>
              <a:off x="295050" y="2057125"/>
              <a:ext cx="1624500" cy="2350500"/>
            </a:xfrm>
            <a:prstGeom prst="rect">
              <a:avLst/>
            </a:prstGeom>
            <a:noFill/>
            <a:ln>
              <a:noFill/>
            </a:ln>
          </p:spPr>
          <p:txBody>
            <a:bodyPr spcFirstLastPara="1" wrap="square" lIns="243800" tIns="243800" rIns="243800" bIns="243800" anchor="t" anchorCtr="0">
              <a:noAutofit/>
            </a:bodyPr>
            <a:lstStyle/>
            <a:p>
              <a:pPr marL="0" lvl="0" indent="0" algn="l" rtl="0">
                <a:lnSpc>
                  <a:spcPct val="115000"/>
                </a:lnSpc>
                <a:spcBef>
                  <a:spcPts val="0"/>
                </a:spcBef>
                <a:spcAft>
                  <a:spcPts val="0"/>
                </a:spcAft>
                <a:buNone/>
              </a:pPr>
              <a:r>
                <a:rPr lang="en-US" sz="2900">
                  <a:latin typeface="Roboto"/>
                  <a:ea typeface="Roboto"/>
                  <a:cs typeface="Roboto"/>
                  <a:sym typeface="Roboto"/>
                </a:rPr>
                <a:t>Using the Twitter API to download tweets of company CEOs</a:t>
              </a:r>
              <a:endParaRPr sz="2900">
                <a:latin typeface="Roboto"/>
                <a:ea typeface="Roboto"/>
                <a:cs typeface="Roboto"/>
                <a:sym typeface="Roboto"/>
              </a:endParaRPr>
            </a:p>
            <a:p>
              <a:pPr marL="0" lvl="0" indent="0" algn="l" rtl="0">
                <a:lnSpc>
                  <a:spcPct val="115000"/>
                </a:lnSpc>
                <a:spcBef>
                  <a:spcPts val="0"/>
                </a:spcBef>
                <a:spcAft>
                  <a:spcPts val="0"/>
                </a:spcAft>
                <a:buNone/>
              </a:pPr>
              <a:endParaRPr sz="2900">
                <a:latin typeface="Roboto"/>
                <a:ea typeface="Roboto"/>
                <a:cs typeface="Roboto"/>
                <a:sym typeface="Roboto"/>
              </a:endParaRPr>
            </a:p>
            <a:p>
              <a:pPr marL="0" lvl="0" indent="0" algn="l" rtl="0">
                <a:lnSpc>
                  <a:spcPct val="115000"/>
                </a:lnSpc>
                <a:spcBef>
                  <a:spcPts val="0"/>
                </a:spcBef>
                <a:spcAft>
                  <a:spcPts val="0"/>
                </a:spcAft>
                <a:buNone/>
              </a:pPr>
              <a:r>
                <a:rPr lang="en-US" sz="2900">
                  <a:latin typeface="Roboto"/>
                  <a:ea typeface="Roboto"/>
                  <a:cs typeface="Roboto"/>
                  <a:sym typeface="Roboto"/>
                </a:rPr>
                <a:t>Downloading CSV files of stock prices on Yahoo Finance</a:t>
              </a:r>
              <a:endParaRPr sz="2900">
                <a:latin typeface="Roboto"/>
                <a:ea typeface="Roboto"/>
                <a:cs typeface="Roboto"/>
                <a:sym typeface="Roboto"/>
              </a:endParaRPr>
            </a:p>
          </p:txBody>
        </p:sp>
      </p:grpSp>
      <p:grpSp>
        <p:nvGrpSpPr>
          <p:cNvPr id="118" name="Google Shape;118;p23"/>
          <p:cNvGrpSpPr/>
          <p:nvPr/>
        </p:nvGrpSpPr>
        <p:grpSpPr>
          <a:xfrm>
            <a:off x="4902262" y="3172773"/>
            <a:ext cx="5504069" cy="8581041"/>
            <a:chOff x="1838325" y="1189775"/>
            <a:chExt cx="2064000" cy="3217850"/>
          </a:xfrm>
        </p:grpSpPr>
        <p:sp>
          <p:nvSpPr>
            <p:cNvPr id="119" name="Google Shape;119;p23"/>
            <p:cNvSpPr/>
            <p:nvPr/>
          </p:nvSpPr>
          <p:spPr>
            <a:xfrm>
              <a:off x="1838325" y="1189775"/>
              <a:ext cx="2064000" cy="669000"/>
            </a:xfrm>
            <a:prstGeom prst="chevron">
              <a:avLst>
                <a:gd name="adj" fmla="val 50000"/>
              </a:avLst>
            </a:prstGeom>
            <a:solidFill>
              <a:srgbClr val="0645AD"/>
            </a:solidFill>
            <a:ln>
              <a:noFill/>
            </a:ln>
          </p:spPr>
          <p:txBody>
            <a:bodyPr spcFirstLastPara="1" wrap="square" lIns="243800" tIns="243800" rIns="243800" bIns="243800" anchor="ctr" anchorCtr="0">
              <a:noAutofit/>
            </a:bodyPr>
            <a:lstStyle/>
            <a:p>
              <a:pPr marL="0" lvl="0" indent="0" algn="ctr" rtl="0">
                <a:spcBef>
                  <a:spcPts val="0"/>
                </a:spcBef>
                <a:spcAft>
                  <a:spcPts val="0"/>
                </a:spcAft>
                <a:buNone/>
              </a:pPr>
              <a:r>
                <a:rPr lang="en-US" sz="3700">
                  <a:solidFill>
                    <a:srgbClr val="FFFFFF"/>
                  </a:solidFill>
                  <a:latin typeface="Roboto"/>
                  <a:ea typeface="Roboto"/>
                  <a:cs typeface="Roboto"/>
                  <a:sym typeface="Roboto"/>
                </a:rPr>
                <a:t>Cleaning the Data</a:t>
              </a:r>
              <a:endParaRPr sz="3700">
                <a:solidFill>
                  <a:srgbClr val="FFFFFF"/>
                </a:solidFill>
                <a:latin typeface="Roboto"/>
                <a:ea typeface="Roboto"/>
                <a:cs typeface="Roboto"/>
                <a:sym typeface="Roboto"/>
              </a:endParaRPr>
            </a:p>
          </p:txBody>
        </p:sp>
        <p:sp>
          <p:nvSpPr>
            <p:cNvPr id="120" name="Google Shape;120;p23"/>
            <p:cNvSpPr txBox="1"/>
            <p:nvPr/>
          </p:nvSpPr>
          <p:spPr>
            <a:xfrm>
              <a:off x="2017250" y="2057125"/>
              <a:ext cx="1624500" cy="2350500"/>
            </a:xfrm>
            <a:prstGeom prst="rect">
              <a:avLst/>
            </a:prstGeom>
            <a:noFill/>
            <a:ln>
              <a:noFill/>
            </a:ln>
          </p:spPr>
          <p:txBody>
            <a:bodyPr spcFirstLastPara="1" wrap="square" lIns="243800" tIns="243800" rIns="243800" bIns="243800" anchor="t" anchorCtr="0">
              <a:noAutofit/>
            </a:bodyPr>
            <a:lstStyle/>
            <a:p>
              <a:pPr marL="0" lvl="0" indent="0" algn="l" rtl="0">
                <a:lnSpc>
                  <a:spcPct val="115000"/>
                </a:lnSpc>
                <a:spcBef>
                  <a:spcPts val="0"/>
                </a:spcBef>
                <a:spcAft>
                  <a:spcPts val="0"/>
                </a:spcAft>
                <a:buNone/>
              </a:pPr>
              <a:r>
                <a:rPr lang="en-US" sz="2900">
                  <a:latin typeface="Roboto"/>
                  <a:ea typeface="Roboto"/>
                  <a:cs typeface="Roboto"/>
                  <a:sym typeface="Roboto"/>
                </a:rPr>
                <a:t>Using Pandas to import all data as DataFrames</a:t>
              </a:r>
              <a:endParaRPr sz="2900">
                <a:latin typeface="Roboto"/>
                <a:ea typeface="Roboto"/>
                <a:cs typeface="Roboto"/>
                <a:sym typeface="Roboto"/>
              </a:endParaRPr>
            </a:p>
            <a:p>
              <a:pPr marL="0" lvl="0" indent="0" algn="l" rtl="0">
                <a:lnSpc>
                  <a:spcPct val="115000"/>
                </a:lnSpc>
                <a:spcBef>
                  <a:spcPts val="0"/>
                </a:spcBef>
                <a:spcAft>
                  <a:spcPts val="0"/>
                </a:spcAft>
                <a:buNone/>
              </a:pPr>
              <a:endParaRPr sz="2900">
                <a:latin typeface="Roboto"/>
                <a:ea typeface="Roboto"/>
                <a:cs typeface="Roboto"/>
                <a:sym typeface="Roboto"/>
              </a:endParaRPr>
            </a:p>
            <a:p>
              <a:pPr marL="0" lvl="0" indent="0" algn="l" rtl="0">
                <a:lnSpc>
                  <a:spcPct val="115000"/>
                </a:lnSpc>
                <a:spcBef>
                  <a:spcPts val="0"/>
                </a:spcBef>
                <a:spcAft>
                  <a:spcPts val="0"/>
                </a:spcAft>
                <a:buNone/>
              </a:pPr>
              <a:r>
                <a:rPr lang="en-US" sz="2900">
                  <a:latin typeface="Roboto"/>
                  <a:ea typeface="Roboto"/>
                  <a:cs typeface="Roboto"/>
                  <a:sym typeface="Roboto"/>
                </a:rPr>
                <a:t>Using basic functions to clean up tweets</a:t>
              </a:r>
              <a:endParaRPr sz="2900">
                <a:latin typeface="Roboto"/>
                <a:ea typeface="Roboto"/>
                <a:cs typeface="Roboto"/>
                <a:sym typeface="Roboto"/>
              </a:endParaRPr>
            </a:p>
            <a:p>
              <a:pPr marL="0" lvl="0" indent="0" algn="l" rtl="0">
                <a:lnSpc>
                  <a:spcPct val="115000"/>
                </a:lnSpc>
                <a:spcBef>
                  <a:spcPts val="0"/>
                </a:spcBef>
                <a:spcAft>
                  <a:spcPts val="0"/>
                </a:spcAft>
                <a:buNone/>
              </a:pPr>
              <a:endParaRPr sz="2900">
                <a:latin typeface="Roboto"/>
                <a:ea typeface="Roboto"/>
                <a:cs typeface="Roboto"/>
                <a:sym typeface="Roboto"/>
              </a:endParaRPr>
            </a:p>
            <a:p>
              <a:pPr marL="0" lvl="0" indent="0" algn="l" rtl="0">
                <a:lnSpc>
                  <a:spcPct val="115000"/>
                </a:lnSpc>
                <a:spcBef>
                  <a:spcPts val="0"/>
                </a:spcBef>
                <a:spcAft>
                  <a:spcPts val="0"/>
                </a:spcAft>
                <a:buNone/>
              </a:pPr>
              <a:r>
                <a:rPr lang="en-US" sz="2900">
                  <a:latin typeface="Roboto"/>
                  <a:ea typeface="Roboto"/>
                  <a:cs typeface="Roboto"/>
                  <a:sym typeface="Roboto"/>
                </a:rPr>
                <a:t>Merging DataFrames</a:t>
              </a:r>
              <a:endParaRPr sz="2900">
                <a:latin typeface="Roboto"/>
                <a:ea typeface="Roboto"/>
                <a:cs typeface="Roboto"/>
                <a:sym typeface="Roboto"/>
              </a:endParaRPr>
            </a:p>
            <a:p>
              <a:pPr marL="0" lvl="0" indent="0" algn="l" rtl="0">
                <a:lnSpc>
                  <a:spcPct val="115000"/>
                </a:lnSpc>
                <a:spcBef>
                  <a:spcPts val="0"/>
                </a:spcBef>
                <a:spcAft>
                  <a:spcPts val="0"/>
                </a:spcAft>
                <a:buNone/>
              </a:pPr>
              <a:endParaRPr sz="2900">
                <a:latin typeface="Roboto"/>
                <a:ea typeface="Roboto"/>
                <a:cs typeface="Roboto"/>
                <a:sym typeface="Roboto"/>
              </a:endParaRPr>
            </a:p>
            <a:p>
              <a:pPr marL="0" lvl="0" indent="0" algn="l" rtl="0">
                <a:lnSpc>
                  <a:spcPct val="115000"/>
                </a:lnSpc>
                <a:spcBef>
                  <a:spcPts val="0"/>
                </a:spcBef>
                <a:spcAft>
                  <a:spcPts val="0"/>
                </a:spcAft>
                <a:buNone/>
              </a:pPr>
              <a:endParaRPr sz="2900">
                <a:latin typeface="Roboto"/>
                <a:ea typeface="Roboto"/>
                <a:cs typeface="Roboto"/>
                <a:sym typeface="Roboto"/>
              </a:endParaRPr>
            </a:p>
          </p:txBody>
        </p:sp>
      </p:grpSp>
      <p:grpSp>
        <p:nvGrpSpPr>
          <p:cNvPr id="121" name="Google Shape;121;p23"/>
          <p:cNvGrpSpPr/>
          <p:nvPr/>
        </p:nvGrpSpPr>
        <p:grpSpPr>
          <a:xfrm>
            <a:off x="9378117" y="3172773"/>
            <a:ext cx="5504069" cy="8581041"/>
            <a:chOff x="3516750" y="1189775"/>
            <a:chExt cx="2064000" cy="3217850"/>
          </a:xfrm>
        </p:grpSpPr>
        <p:sp>
          <p:nvSpPr>
            <p:cNvPr id="122" name="Google Shape;122;p23"/>
            <p:cNvSpPr/>
            <p:nvPr/>
          </p:nvSpPr>
          <p:spPr>
            <a:xfrm>
              <a:off x="3516750" y="1189775"/>
              <a:ext cx="2064000" cy="669000"/>
            </a:xfrm>
            <a:prstGeom prst="chevron">
              <a:avLst>
                <a:gd name="adj" fmla="val 50000"/>
              </a:avLst>
            </a:prstGeom>
            <a:solidFill>
              <a:srgbClr val="0D5DDF"/>
            </a:solidFill>
            <a:ln>
              <a:noFill/>
            </a:ln>
          </p:spPr>
          <p:txBody>
            <a:bodyPr spcFirstLastPara="1" wrap="square" lIns="243800" tIns="243800" rIns="243800" bIns="243800" anchor="ctr" anchorCtr="0">
              <a:noAutofit/>
            </a:bodyPr>
            <a:lstStyle/>
            <a:p>
              <a:pPr marL="0" lvl="0" indent="0" algn="ctr" rtl="0">
                <a:spcBef>
                  <a:spcPts val="0"/>
                </a:spcBef>
                <a:spcAft>
                  <a:spcPts val="0"/>
                </a:spcAft>
                <a:buNone/>
              </a:pPr>
              <a:r>
                <a:rPr lang="en-US" sz="3700">
                  <a:solidFill>
                    <a:srgbClr val="FFFFFF"/>
                  </a:solidFill>
                  <a:latin typeface="Roboto"/>
                  <a:ea typeface="Roboto"/>
                  <a:cs typeface="Roboto"/>
                  <a:sym typeface="Roboto"/>
                </a:rPr>
                <a:t>Applying Sentiment Analysis</a:t>
              </a:r>
              <a:endParaRPr sz="3700">
                <a:solidFill>
                  <a:srgbClr val="FFFFFF"/>
                </a:solidFill>
                <a:latin typeface="Roboto"/>
                <a:ea typeface="Roboto"/>
                <a:cs typeface="Roboto"/>
                <a:sym typeface="Roboto"/>
              </a:endParaRPr>
            </a:p>
          </p:txBody>
        </p:sp>
        <p:sp>
          <p:nvSpPr>
            <p:cNvPr id="123" name="Google Shape;123;p23"/>
            <p:cNvSpPr txBox="1"/>
            <p:nvPr/>
          </p:nvSpPr>
          <p:spPr>
            <a:xfrm>
              <a:off x="3739450" y="2057125"/>
              <a:ext cx="1624500" cy="2350500"/>
            </a:xfrm>
            <a:prstGeom prst="rect">
              <a:avLst/>
            </a:prstGeom>
            <a:noFill/>
            <a:ln>
              <a:noFill/>
            </a:ln>
          </p:spPr>
          <p:txBody>
            <a:bodyPr spcFirstLastPara="1" wrap="square" lIns="243800" tIns="243800" rIns="243800" bIns="243800" anchor="t" anchorCtr="0">
              <a:noAutofit/>
            </a:bodyPr>
            <a:lstStyle/>
            <a:p>
              <a:pPr marL="0" lvl="0" indent="0" algn="l" rtl="0">
                <a:lnSpc>
                  <a:spcPct val="115000"/>
                </a:lnSpc>
                <a:spcBef>
                  <a:spcPts val="0"/>
                </a:spcBef>
                <a:spcAft>
                  <a:spcPts val="0"/>
                </a:spcAft>
                <a:buNone/>
              </a:pPr>
              <a:r>
                <a:rPr lang="en-US" sz="2900">
                  <a:latin typeface="Roboto"/>
                  <a:ea typeface="Roboto"/>
                  <a:cs typeface="Roboto"/>
                  <a:sym typeface="Roboto"/>
                </a:rPr>
                <a:t>Applied TextBlob on Tweet DataFrames</a:t>
              </a:r>
              <a:endParaRPr sz="2900">
                <a:latin typeface="Roboto"/>
                <a:ea typeface="Roboto"/>
                <a:cs typeface="Roboto"/>
                <a:sym typeface="Roboto"/>
              </a:endParaRPr>
            </a:p>
            <a:p>
              <a:pPr marL="0" lvl="0" indent="0" algn="l" rtl="0">
                <a:lnSpc>
                  <a:spcPct val="115000"/>
                </a:lnSpc>
                <a:spcBef>
                  <a:spcPts val="0"/>
                </a:spcBef>
                <a:spcAft>
                  <a:spcPts val="0"/>
                </a:spcAft>
                <a:buNone/>
              </a:pPr>
              <a:endParaRPr sz="2900">
                <a:latin typeface="Roboto"/>
                <a:ea typeface="Roboto"/>
                <a:cs typeface="Roboto"/>
                <a:sym typeface="Roboto"/>
              </a:endParaRPr>
            </a:p>
            <a:p>
              <a:pPr marL="0" lvl="0" indent="0" algn="l" rtl="0">
                <a:lnSpc>
                  <a:spcPct val="115000"/>
                </a:lnSpc>
                <a:spcBef>
                  <a:spcPts val="0"/>
                </a:spcBef>
                <a:spcAft>
                  <a:spcPts val="0"/>
                </a:spcAft>
                <a:buNone/>
              </a:pPr>
              <a:r>
                <a:rPr lang="en-US" sz="2900">
                  <a:latin typeface="Roboto"/>
                  <a:ea typeface="Roboto"/>
                  <a:cs typeface="Roboto"/>
                  <a:sym typeface="Roboto"/>
                </a:rPr>
                <a:t>Getting an extra column with a “sentiment score”</a:t>
              </a:r>
              <a:endParaRPr sz="2900">
                <a:latin typeface="Roboto"/>
                <a:ea typeface="Roboto"/>
                <a:cs typeface="Roboto"/>
                <a:sym typeface="Roboto"/>
              </a:endParaRPr>
            </a:p>
          </p:txBody>
        </p:sp>
      </p:grpSp>
      <p:grpSp>
        <p:nvGrpSpPr>
          <p:cNvPr id="124" name="Google Shape;124;p23"/>
          <p:cNvGrpSpPr/>
          <p:nvPr/>
        </p:nvGrpSpPr>
        <p:grpSpPr>
          <a:xfrm>
            <a:off x="18330962" y="3172773"/>
            <a:ext cx="5504069" cy="8581030"/>
            <a:chOff x="6874025" y="1189775"/>
            <a:chExt cx="2064000" cy="3217846"/>
          </a:xfrm>
        </p:grpSpPr>
        <p:sp>
          <p:nvSpPr>
            <p:cNvPr id="125" name="Google Shape;125;p23"/>
            <p:cNvSpPr/>
            <p:nvPr/>
          </p:nvSpPr>
          <p:spPr>
            <a:xfrm>
              <a:off x="6874025" y="1189775"/>
              <a:ext cx="2064000" cy="669000"/>
            </a:xfrm>
            <a:prstGeom prst="chevron">
              <a:avLst>
                <a:gd name="adj" fmla="val 50000"/>
              </a:avLst>
            </a:prstGeom>
            <a:solidFill>
              <a:srgbClr val="55C1FF"/>
            </a:solidFill>
            <a:ln>
              <a:noFill/>
            </a:ln>
          </p:spPr>
          <p:txBody>
            <a:bodyPr spcFirstLastPara="1" wrap="square" lIns="243800" tIns="243800" rIns="243800" bIns="243800" anchor="ctr" anchorCtr="0">
              <a:noAutofit/>
            </a:bodyPr>
            <a:lstStyle/>
            <a:p>
              <a:pPr marL="0" lvl="0" indent="0" algn="ctr" rtl="0">
                <a:spcBef>
                  <a:spcPts val="0"/>
                </a:spcBef>
                <a:spcAft>
                  <a:spcPts val="0"/>
                </a:spcAft>
                <a:buNone/>
              </a:pPr>
              <a:r>
                <a:rPr lang="en-US" sz="3700">
                  <a:solidFill>
                    <a:srgbClr val="FFFFFF"/>
                  </a:solidFill>
                  <a:latin typeface="Roboto"/>
                  <a:ea typeface="Roboto"/>
                  <a:cs typeface="Roboto"/>
                  <a:sym typeface="Roboto"/>
                </a:rPr>
                <a:t>Statistical Analysis</a:t>
              </a:r>
              <a:endParaRPr sz="3700">
                <a:solidFill>
                  <a:srgbClr val="FFFFFF"/>
                </a:solidFill>
                <a:latin typeface="Roboto"/>
                <a:ea typeface="Roboto"/>
                <a:cs typeface="Roboto"/>
                <a:sym typeface="Roboto"/>
              </a:endParaRPr>
            </a:p>
          </p:txBody>
        </p:sp>
        <p:sp>
          <p:nvSpPr>
            <p:cNvPr id="126" name="Google Shape;126;p23"/>
            <p:cNvSpPr txBox="1"/>
            <p:nvPr/>
          </p:nvSpPr>
          <p:spPr>
            <a:xfrm>
              <a:off x="6983856" y="2057121"/>
              <a:ext cx="1824600" cy="2350500"/>
            </a:xfrm>
            <a:prstGeom prst="rect">
              <a:avLst/>
            </a:prstGeom>
            <a:noFill/>
            <a:ln>
              <a:noFill/>
            </a:ln>
          </p:spPr>
          <p:txBody>
            <a:bodyPr spcFirstLastPara="1" wrap="square" lIns="243800" tIns="243800" rIns="243800" bIns="243800" anchor="t" anchorCtr="0">
              <a:noAutofit/>
            </a:bodyPr>
            <a:lstStyle/>
            <a:p>
              <a:pPr marL="0" lvl="0" indent="0" algn="l" rtl="0">
                <a:lnSpc>
                  <a:spcPct val="115000"/>
                </a:lnSpc>
                <a:spcBef>
                  <a:spcPts val="0"/>
                </a:spcBef>
                <a:spcAft>
                  <a:spcPts val="0"/>
                </a:spcAft>
                <a:buNone/>
              </a:pPr>
              <a:r>
                <a:rPr lang="en-US" sz="2900">
                  <a:latin typeface="Roboto"/>
                  <a:ea typeface="Roboto"/>
                  <a:cs typeface="Roboto"/>
                  <a:sym typeface="Roboto"/>
                </a:rPr>
                <a:t>T-test</a:t>
              </a:r>
              <a:endParaRPr sz="2900">
                <a:latin typeface="Roboto"/>
                <a:ea typeface="Roboto"/>
                <a:cs typeface="Roboto"/>
                <a:sym typeface="Roboto"/>
              </a:endParaRPr>
            </a:p>
            <a:p>
              <a:pPr marL="0" lvl="0" indent="0" algn="l" rtl="0">
                <a:lnSpc>
                  <a:spcPct val="115000"/>
                </a:lnSpc>
                <a:spcBef>
                  <a:spcPts val="0"/>
                </a:spcBef>
                <a:spcAft>
                  <a:spcPts val="0"/>
                </a:spcAft>
                <a:buNone/>
              </a:pPr>
              <a:endParaRPr sz="2900">
                <a:latin typeface="Roboto"/>
                <a:ea typeface="Roboto"/>
                <a:cs typeface="Roboto"/>
                <a:sym typeface="Roboto"/>
              </a:endParaRPr>
            </a:p>
            <a:p>
              <a:pPr marL="0" lvl="0" indent="0" algn="l" rtl="0">
                <a:lnSpc>
                  <a:spcPct val="115000"/>
                </a:lnSpc>
                <a:spcBef>
                  <a:spcPts val="0"/>
                </a:spcBef>
                <a:spcAft>
                  <a:spcPts val="0"/>
                </a:spcAft>
                <a:buNone/>
              </a:pPr>
              <a:r>
                <a:rPr lang="en-US" sz="2900">
                  <a:latin typeface="Roboto"/>
                  <a:ea typeface="Roboto"/>
                  <a:cs typeface="Roboto"/>
                  <a:sym typeface="Roboto"/>
                </a:rPr>
                <a:t>Correlation matrix: using Pearson correlation coefficient and Spearman correlation coefficient </a:t>
              </a:r>
              <a:endParaRPr sz="2900">
                <a:latin typeface="Roboto"/>
                <a:ea typeface="Roboto"/>
                <a:cs typeface="Roboto"/>
                <a:sym typeface="Roboto"/>
              </a:endParaRPr>
            </a:p>
            <a:p>
              <a:pPr marL="0" lvl="0" indent="0" algn="l" rtl="0">
                <a:lnSpc>
                  <a:spcPct val="115000"/>
                </a:lnSpc>
                <a:spcBef>
                  <a:spcPts val="0"/>
                </a:spcBef>
                <a:spcAft>
                  <a:spcPts val="0"/>
                </a:spcAft>
                <a:buNone/>
              </a:pPr>
              <a:endParaRPr sz="2900">
                <a:latin typeface="Roboto"/>
                <a:ea typeface="Roboto"/>
                <a:cs typeface="Roboto"/>
                <a:sym typeface="Roboto"/>
              </a:endParaRPr>
            </a:p>
            <a:p>
              <a:pPr marL="0" lvl="0" indent="0" algn="l" rtl="0">
                <a:lnSpc>
                  <a:spcPct val="115000"/>
                </a:lnSpc>
                <a:spcBef>
                  <a:spcPts val="0"/>
                </a:spcBef>
                <a:spcAft>
                  <a:spcPts val="0"/>
                </a:spcAft>
                <a:buNone/>
              </a:pPr>
              <a:r>
                <a:rPr lang="en-US" sz="2900">
                  <a:latin typeface="Roboto"/>
                  <a:ea typeface="Roboto"/>
                  <a:cs typeface="Roboto"/>
                  <a:sym typeface="Roboto"/>
                </a:rPr>
                <a:t>Simple Linear Regression model</a:t>
              </a:r>
              <a:endParaRPr sz="2900">
                <a:latin typeface="Roboto"/>
                <a:ea typeface="Roboto"/>
                <a:cs typeface="Roboto"/>
                <a:sym typeface="Roboto"/>
              </a:endParaRPr>
            </a:p>
            <a:p>
              <a:pPr marL="0" lvl="0" indent="0" algn="l" rtl="0">
                <a:lnSpc>
                  <a:spcPct val="115000"/>
                </a:lnSpc>
                <a:spcBef>
                  <a:spcPts val="0"/>
                </a:spcBef>
                <a:spcAft>
                  <a:spcPts val="0"/>
                </a:spcAft>
                <a:buNone/>
              </a:pPr>
              <a:endParaRPr sz="2900">
                <a:latin typeface="Roboto"/>
                <a:ea typeface="Roboto"/>
                <a:cs typeface="Roboto"/>
                <a:sym typeface="Roboto"/>
              </a:endParaRPr>
            </a:p>
            <a:p>
              <a:pPr marL="0" lvl="0" indent="0" algn="l" rtl="0">
                <a:lnSpc>
                  <a:spcPct val="115000"/>
                </a:lnSpc>
                <a:spcBef>
                  <a:spcPts val="0"/>
                </a:spcBef>
                <a:spcAft>
                  <a:spcPts val="0"/>
                </a:spcAft>
                <a:buNone/>
              </a:pPr>
              <a:r>
                <a:rPr lang="en-US" sz="2900">
                  <a:latin typeface="Roboto"/>
                  <a:ea typeface="Roboto"/>
                  <a:cs typeface="Roboto"/>
                  <a:sym typeface="Roboto"/>
                </a:rPr>
                <a:t>Multiple linear regression model</a:t>
              </a:r>
              <a:endParaRPr sz="2900">
                <a:latin typeface="Roboto"/>
                <a:ea typeface="Roboto"/>
                <a:cs typeface="Roboto"/>
                <a:sym typeface="Roboto"/>
              </a:endParaRPr>
            </a:p>
          </p:txBody>
        </p:sp>
      </p:grpSp>
      <p:grpSp>
        <p:nvGrpSpPr>
          <p:cNvPr id="127" name="Google Shape;127;p23"/>
          <p:cNvGrpSpPr/>
          <p:nvPr/>
        </p:nvGrpSpPr>
        <p:grpSpPr>
          <a:xfrm>
            <a:off x="13854440" y="3172773"/>
            <a:ext cx="5504069" cy="8581041"/>
            <a:chOff x="5195350" y="1189775"/>
            <a:chExt cx="2064000" cy="3217850"/>
          </a:xfrm>
        </p:grpSpPr>
        <p:sp>
          <p:nvSpPr>
            <p:cNvPr id="128" name="Google Shape;128;p23"/>
            <p:cNvSpPr/>
            <p:nvPr/>
          </p:nvSpPr>
          <p:spPr>
            <a:xfrm>
              <a:off x="5195350" y="1189775"/>
              <a:ext cx="2064000" cy="669000"/>
            </a:xfrm>
            <a:prstGeom prst="chevron">
              <a:avLst>
                <a:gd name="adj" fmla="val 50000"/>
              </a:avLst>
            </a:prstGeom>
            <a:solidFill>
              <a:srgbClr val="307BF3"/>
            </a:solidFill>
            <a:ln>
              <a:noFill/>
            </a:ln>
          </p:spPr>
          <p:txBody>
            <a:bodyPr spcFirstLastPara="1" wrap="square" lIns="243800" tIns="243800" rIns="243800" bIns="243800" anchor="ctr" anchorCtr="0">
              <a:noAutofit/>
            </a:bodyPr>
            <a:lstStyle/>
            <a:p>
              <a:pPr marL="0" lvl="0" indent="0" algn="ctr" rtl="0">
                <a:spcBef>
                  <a:spcPts val="0"/>
                </a:spcBef>
                <a:spcAft>
                  <a:spcPts val="0"/>
                </a:spcAft>
                <a:buNone/>
              </a:pPr>
              <a:r>
                <a:rPr lang="en-US" sz="3700">
                  <a:solidFill>
                    <a:srgbClr val="FFFFFF"/>
                  </a:solidFill>
                  <a:latin typeface="Roboto"/>
                  <a:ea typeface="Roboto"/>
                  <a:cs typeface="Roboto"/>
                  <a:sym typeface="Roboto"/>
                </a:rPr>
                <a:t>Using Word Clouds</a:t>
              </a:r>
              <a:endParaRPr sz="3700">
                <a:solidFill>
                  <a:srgbClr val="FFFFFF"/>
                </a:solidFill>
                <a:latin typeface="Roboto"/>
                <a:ea typeface="Roboto"/>
                <a:cs typeface="Roboto"/>
                <a:sym typeface="Roboto"/>
              </a:endParaRPr>
            </a:p>
          </p:txBody>
        </p:sp>
        <p:sp>
          <p:nvSpPr>
            <p:cNvPr id="129" name="Google Shape;129;p23"/>
            <p:cNvSpPr txBox="1"/>
            <p:nvPr/>
          </p:nvSpPr>
          <p:spPr>
            <a:xfrm>
              <a:off x="5461650" y="2057125"/>
              <a:ext cx="1624500" cy="2350500"/>
            </a:xfrm>
            <a:prstGeom prst="rect">
              <a:avLst/>
            </a:prstGeom>
            <a:noFill/>
            <a:ln>
              <a:noFill/>
            </a:ln>
          </p:spPr>
          <p:txBody>
            <a:bodyPr spcFirstLastPara="1" wrap="square" lIns="243800" tIns="243800" rIns="243800" bIns="243800" anchor="t" anchorCtr="0">
              <a:noAutofit/>
            </a:bodyPr>
            <a:lstStyle/>
            <a:p>
              <a:pPr marL="0" lvl="0" indent="0" algn="l" rtl="0">
                <a:lnSpc>
                  <a:spcPct val="115000"/>
                </a:lnSpc>
                <a:spcBef>
                  <a:spcPts val="0"/>
                </a:spcBef>
                <a:spcAft>
                  <a:spcPts val="0"/>
                </a:spcAft>
                <a:buNone/>
              </a:pPr>
              <a:r>
                <a:rPr lang="en-US" sz="2900">
                  <a:latin typeface="Roboto"/>
                  <a:ea typeface="Roboto"/>
                  <a:cs typeface="Roboto"/>
                  <a:sym typeface="Roboto"/>
                </a:rPr>
                <a:t>Obtained WordClouds for each CEO</a:t>
              </a:r>
              <a:endParaRPr sz="2900">
                <a:latin typeface="Roboto"/>
                <a:ea typeface="Roboto"/>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1206496" y="4533900"/>
            <a:ext cx="21971004" cy="4648200"/>
          </a:xfrm>
          <a:prstGeom prst="rect">
            <a:avLst/>
          </a:prstGeom>
          <a:noFill/>
          <a:ln>
            <a:noFill/>
          </a:ln>
        </p:spPr>
        <p:txBody>
          <a:bodyPr spcFirstLastPara="1" wrap="square" lIns="50800" tIns="50800" rIns="50800" bIns="50800" anchor="ctr" anchorCtr="0">
            <a:normAutofit/>
          </a:bodyPr>
          <a:lstStyle/>
          <a:p>
            <a:pPr marL="0" lvl="0" indent="0" algn="l" rtl="0">
              <a:lnSpc>
                <a:spcPct val="80000"/>
              </a:lnSpc>
              <a:spcBef>
                <a:spcPts val="0"/>
              </a:spcBef>
              <a:spcAft>
                <a:spcPts val="0"/>
              </a:spcAft>
              <a:buClr>
                <a:srgbClr val="FFFFFF"/>
              </a:buClr>
              <a:buSzPts val="11600"/>
              <a:buFont typeface="Helvetica Neue"/>
              <a:buNone/>
            </a:pPr>
            <a:r>
              <a:rPr lang="en-US"/>
              <a:t>CEOs Twitter Activity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3634000" y="150400"/>
            <a:ext cx="17886926" cy="13415201"/>
          </a:xfrm>
          <a:prstGeom prst="rect">
            <a:avLst/>
          </a:prstGeom>
          <a:noFill/>
          <a:ln>
            <a:noFill/>
          </a:ln>
        </p:spPr>
      </p:pic>
    </p:spTree>
  </p:cSld>
  <p:clrMapOvr>
    <a:masterClrMapping/>
  </p:clrMapOvr>
</p:sld>
</file>

<file path=ppt/theme/theme1.xml><?xml version="1.0" encoding="utf-8"?>
<a:theme xmlns:a="http://schemas.openxmlformats.org/drawingml/2006/main"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697</Words>
  <Application>Microsoft Office PowerPoint</Application>
  <PresentationFormat>Custom</PresentationFormat>
  <Paragraphs>94</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Roboto</vt:lpstr>
      <vt:lpstr>Arial</vt:lpstr>
      <vt:lpstr>Helvetica Neue</vt:lpstr>
      <vt:lpstr>30_BasicColor</vt:lpstr>
      <vt:lpstr>Twitter &amp; share prices</vt:lpstr>
      <vt:lpstr>PowerPoint Presentation</vt:lpstr>
      <vt:lpstr>PowerPoint Presentation</vt:lpstr>
      <vt:lpstr>PowerPoint Presentation</vt:lpstr>
      <vt:lpstr>Methodology Used</vt:lpstr>
      <vt:lpstr>Twitter and impact on share prices</vt:lpstr>
      <vt:lpstr>Our process</vt:lpstr>
      <vt:lpstr>CEOs Twitter Activity</vt:lpstr>
      <vt:lpstr>PowerPoint Presentation</vt:lpstr>
      <vt:lpstr>WordClouds</vt:lpstr>
      <vt:lpstr>PowerPoint Presentation</vt:lpstr>
      <vt:lpstr>Jeff Bezos - Amazon</vt:lpstr>
      <vt:lpstr>Jack Dorsey - Twitter</vt:lpstr>
      <vt:lpstr>Tim Cook - Apple</vt:lpstr>
      <vt:lpstr>PowerPoint Presentation</vt:lpstr>
      <vt:lpstr>Data Analysis</vt:lpstr>
      <vt:lpstr>PowerPoint Presentation</vt:lpstr>
      <vt:lpstr>PowerPoint Presentation</vt:lpstr>
      <vt:lpstr>PowerPoint Presentation</vt:lpstr>
      <vt:lpstr>Conclusions</vt:lpstr>
      <vt:lpstr>Issues encountered</vt:lpstr>
      <vt:lpstr>5. Conclusions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&amp; share prices</dc:title>
  <cp:lastModifiedBy>Amalia</cp:lastModifiedBy>
  <cp:revision>1</cp:revision>
  <dcterms:modified xsi:type="dcterms:W3CDTF">2021-12-05T10:56:27Z</dcterms:modified>
</cp:coreProperties>
</file>